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7"/>
  </p:notesMasterIdLst>
  <p:sldIdLst>
    <p:sldId id="256" r:id="rId5"/>
    <p:sldId id="277" r:id="rId6"/>
    <p:sldId id="295" r:id="rId7"/>
    <p:sldId id="293" r:id="rId8"/>
    <p:sldId id="276" r:id="rId9"/>
    <p:sldId id="290" r:id="rId10"/>
    <p:sldId id="296" r:id="rId11"/>
    <p:sldId id="297" r:id="rId12"/>
    <p:sldId id="294" r:id="rId13"/>
    <p:sldId id="278" r:id="rId14"/>
    <p:sldId id="279" r:id="rId15"/>
    <p:sldId id="286" r:id="rId16"/>
  </p:sldIdLst>
  <p:sldSz cx="9144000" cy="5149850"/>
  <p:notesSz cx="9144000" cy="51498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6D8A09B-46AA-A886-36D0-BECDB35B412E}" name="Rhidian Hughes" initials="RH" userId="S::rhidian.hughes@vodg.org.uk::a14d95a2-e2c0-409c-9d66-1fa90da04c0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65"/>
    <p:restoredTop sz="78773"/>
  </p:normalViewPr>
  <p:slideViewPr>
    <p:cSldViewPr>
      <p:cViewPr varScale="1">
        <p:scale>
          <a:sx n="101" d="100"/>
          <a:sy n="101" d="100"/>
        </p:scale>
        <p:origin x="1824" y="17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2587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258763"/>
          </a:xfrm>
          <a:prstGeom prst="rect">
            <a:avLst/>
          </a:prstGeom>
        </p:spPr>
        <p:txBody>
          <a:bodyPr vert="horz" lIns="91440" tIns="45720" rIns="91440" bIns="45720" rtlCol="0"/>
          <a:lstStyle>
            <a:lvl1pPr algn="r">
              <a:defRPr sz="1200"/>
            </a:lvl1pPr>
          </a:lstStyle>
          <a:p>
            <a:fld id="{A41B8A89-D5AD-AB40-A9E4-E2F2C1F75E9E}" type="datetimeFigureOut">
              <a:rPr lang="en-US" smtClean="0"/>
              <a:t>10/29/26</a:t>
            </a:fld>
            <a:endParaRPr lang="en-US"/>
          </a:p>
        </p:txBody>
      </p:sp>
      <p:sp>
        <p:nvSpPr>
          <p:cNvPr id="4" name="Slide Image Placeholder 3"/>
          <p:cNvSpPr>
            <a:spLocks noGrp="1" noRot="1" noChangeAspect="1"/>
          </p:cNvSpPr>
          <p:nvPr>
            <p:ph type="sldImg" idx="2"/>
          </p:nvPr>
        </p:nvSpPr>
        <p:spPr>
          <a:xfrm>
            <a:off x="3030538" y="644525"/>
            <a:ext cx="3082925" cy="17367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2478088"/>
            <a:ext cx="7315200" cy="2028825"/>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4891088"/>
            <a:ext cx="3962400" cy="25876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4891088"/>
            <a:ext cx="3962400" cy="258762"/>
          </a:xfrm>
          <a:prstGeom prst="rect">
            <a:avLst/>
          </a:prstGeom>
        </p:spPr>
        <p:txBody>
          <a:bodyPr vert="horz" lIns="91440" tIns="45720" rIns="91440" bIns="45720" rtlCol="0" anchor="b"/>
          <a:lstStyle>
            <a:lvl1pPr algn="r">
              <a:defRPr sz="1200"/>
            </a:lvl1pPr>
          </a:lstStyle>
          <a:p>
            <a:fld id="{6D0B5765-9A4A-0D4B-995E-C8E547E0F410}" type="slidenum">
              <a:rPr lang="en-US" smtClean="0"/>
              <a:t>‹#›</a:t>
            </a:fld>
            <a:endParaRPr lang="en-US"/>
          </a:p>
        </p:txBody>
      </p:sp>
    </p:spTree>
    <p:extLst>
      <p:ext uri="{BB962C8B-B14F-4D97-AF65-F5344CB8AC3E}">
        <p14:creationId xmlns:p14="http://schemas.microsoft.com/office/powerpoint/2010/main" val="1538333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0B5765-9A4A-0D4B-995E-C8E547E0F410}" type="slidenum">
              <a:rPr lang="en-US" smtClean="0"/>
              <a:t>1</a:t>
            </a:fld>
            <a:endParaRPr lang="en-US"/>
          </a:p>
        </p:txBody>
      </p:sp>
    </p:spTree>
    <p:extLst>
      <p:ext uri="{BB962C8B-B14F-4D97-AF65-F5344CB8AC3E}">
        <p14:creationId xmlns:p14="http://schemas.microsoft.com/office/powerpoint/2010/main" val="29813740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20306-38A8-2B82-585E-BCB14691CD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75653A-FAAF-DE1A-AD18-E8C09E9E4B8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C9806D2-63D6-DD5A-3A2C-5609B2157AA6}"/>
              </a:ext>
            </a:extLst>
          </p:cNvPr>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Strategic Authorities are </a:t>
            </a:r>
            <a:r>
              <a:rPr lang="en-GB" dirty="0"/>
              <a:t>overarching regional public bodies in England that bring together multiple local councils to drive economic growth, infrastructure, and public services across a wider geographical</a:t>
            </a:r>
            <a:endParaRPr lang="en-US" dirty="0"/>
          </a:p>
        </p:txBody>
      </p:sp>
      <p:sp>
        <p:nvSpPr>
          <p:cNvPr id="4" name="Slide Number Placeholder 3">
            <a:extLst>
              <a:ext uri="{FF2B5EF4-FFF2-40B4-BE49-F238E27FC236}">
                <a16:creationId xmlns:a16="http://schemas.microsoft.com/office/drawing/2014/main" id="{CEB9507E-27E3-BBF6-EBBF-D2BF1DD548EC}"/>
              </a:ext>
            </a:extLst>
          </p:cNvPr>
          <p:cNvSpPr>
            <a:spLocks noGrp="1"/>
          </p:cNvSpPr>
          <p:nvPr>
            <p:ph type="sldNum" sz="quarter" idx="5"/>
          </p:nvPr>
        </p:nvSpPr>
        <p:spPr/>
        <p:txBody>
          <a:bodyPr/>
          <a:lstStyle/>
          <a:p>
            <a:fld id="{6D0B5765-9A4A-0D4B-995E-C8E547E0F410}" type="slidenum">
              <a:rPr lang="en-US" smtClean="0"/>
              <a:t>2</a:t>
            </a:fld>
            <a:endParaRPr lang="en-US"/>
          </a:p>
        </p:txBody>
      </p:sp>
    </p:spTree>
    <p:extLst>
      <p:ext uri="{BB962C8B-B14F-4D97-AF65-F5344CB8AC3E}">
        <p14:creationId xmlns:p14="http://schemas.microsoft.com/office/powerpoint/2010/main" val="1231224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7342F-9D0F-692E-2318-F3D00B3856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68C877-24F1-A4FC-FE96-E5C5D3DD36C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4644A81-5519-13C0-8B7B-94C8742F476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FB013A8-BB2F-0448-7EF8-D443922AF746}"/>
              </a:ext>
            </a:extLst>
          </p:cNvPr>
          <p:cNvSpPr>
            <a:spLocks noGrp="1"/>
          </p:cNvSpPr>
          <p:nvPr>
            <p:ph type="sldNum" sz="quarter" idx="5"/>
          </p:nvPr>
        </p:nvSpPr>
        <p:spPr/>
        <p:txBody>
          <a:bodyPr/>
          <a:lstStyle/>
          <a:p>
            <a:fld id="{6D0B5765-9A4A-0D4B-995E-C8E547E0F410}" type="slidenum">
              <a:rPr lang="en-US" smtClean="0"/>
              <a:t>3</a:t>
            </a:fld>
            <a:endParaRPr lang="en-US"/>
          </a:p>
        </p:txBody>
      </p:sp>
    </p:spTree>
    <p:extLst>
      <p:ext uri="{BB962C8B-B14F-4D97-AF65-F5344CB8AC3E}">
        <p14:creationId xmlns:p14="http://schemas.microsoft.com/office/powerpoint/2010/main" val="1736671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B7FF2-1B32-4322-F961-AEA119AD0C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EB970A-A19E-2008-54E4-5B99885C3BF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3957F1C-EE0A-6D89-AB1A-61147805FC22}"/>
              </a:ext>
            </a:extLst>
          </p:cNvPr>
          <p:cNvSpPr>
            <a:spLocks noGrp="1"/>
          </p:cNvSpPr>
          <p:nvPr>
            <p:ph type="body" idx="1"/>
          </p:nvPr>
        </p:nvSpPr>
        <p:spPr/>
        <p:txBody>
          <a:bodyPr/>
          <a:lstStyle/>
          <a:p>
            <a:r>
              <a:rPr lang="en-US" dirty="0"/>
              <a:t>Source: </a:t>
            </a:r>
            <a:r>
              <a:rPr lang="en-US" dirty="0" err="1"/>
              <a:t>Polimapper</a:t>
            </a:r>
            <a:r>
              <a:rPr lang="en-US" dirty="0"/>
              <a:t> </a:t>
            </a:r>
          </a:p>
          <a:p>
            <a:r>
              <a:rPr lang="en-US" dirty="0"/>
              <a:t>Key shows proposed number of new authorities in an area.</a:t>
            </a:r>
          </a:p>
          <a:p>
            <a:r>
              <a:rPr lang="en-US" dirty="0"/>
              <a:t>Contact </a:t>
            </a:r>
            <a:r>
              <a:rPr lang="en-US" dirty="0" err="1"/>
              <a:t>research.policy@vodg.org.uk</a:t>
            </a:r>
            <a:r>
              <a:rPr lang="en-US" dirty="0"/>
              <a:t> for the link. </a:t>
            </a:r>
          </a:p>
        </p:txBody>
      </p:sp>
      <p:sp>
        <p:nvSpPr>
          <p:cNvPr id="4" name="Slide Number Placeholder 3">
            <a:extLst>
              <a:ext uri="{FF2B5EF4-FFF2-40B4-BE49-F238E27FC236}">
                <a16:creationId xmlns:a16="http://schemas.microsoft.com/office/drawing/2014/main" id="{F936CF54-76A7-8804-1180-2BD577BDE344}"/>
              </a:ext>
            </a:extLst>
          </p:cNvPr>
          <p:cNvSpPr>
            <a:spLocks noGrp="1"/>
          </p:cNvSpPr>
          <p:nvPr>
            <p:ph type="sldNum" sz="quarter" idx="5"/>
          </p:nvPr>
        </p:nvSpPr>
        <p:spPr/>
        <p:txBody>
          <a:bodyPr/>
          <a:lstStyle/>
          <a:p>
            <a:fld id="{6D0B5765-9A4A-0D4B-995E-C8E547E0F410}" type="slidenum">
              <a:rPr lang="en-US" smtClean="0"/>
              <a:t>4</a:t>
            </a:fld>
            <a:endParaRPr lang="en-US"/>
          </a:p>
        </p:txBody>
      </p:sp>
    </p:spTree>
    <p:extLst>
      <p:ext uri="{BB962C8B-B14F-4D97-AF65-F5344CB8AC3E}">
        <p14:creationId xmlns:p14="http://schemas.microsoft.com/office/powerpoint/2010/main" val="963389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0B5765-9A4A-0D4B-995E-C8E547E0F410}" type="slidenum">
              <a:rPr lang="en-US" smtClean="0"/>
              <a:t>5</a:t>
            </a:fld>
            <a:endParaRPr lang="en-US"/>
          </a:p>
        </p:txBody>
      </p:sp>
    </p:spTree>
    <p:extLst>
      <p:ext uri="{BB962C8B-B14F-4D97-AF65-F5344CB8AC3E}">
        <p14:creationId xmlns:p14="http://schemas.microsoft.com/office/powerpoint/2010/main" val="6761831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184AF-08D8-E9F9-9D58-154B9CD935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B21C5A-6BEC-F7A2-A70C-32AD88AD06D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264E832-38E4-7FF5-E3F2-B6EFCC7B9A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6A2282-2E12-F21B-D8C0-BD9E8D13C558}"/>
              </a:ext>
            </a:extLst>
          </p:cNvPr>
          <p:cNvSpPr>
            <a:spLocks noGrp="1"/>
          </p:cNvSpPr>
          <p:nvPr>
            <p:ph type="sldNum" sz="quarter" idx="5"/>
          </p:nvPr>
        </p:nvSpPr>
        <p:spPr/>
        <p:txBody>
          <a:bodyPr/>
          <a:lstStyle/>
          <a:p>
            <a:fld id="{6D0B5765-9A4A-0D4B-995E-C8E547E0F410}" type="slidenum">
              <a:rPr lang="en-US" smtClean="0"/>
              <a:t>6</a:t>
            </a:fld>
            <a:endParaRPr lang="en-US"/>
          </a:p>
        </p:txBody>
      </p:sp>
    </p:spTree>
    <p:extLst>
      <p:ext uri="{BB962C8B-B14F-4D97-AF65-F5344CB8AC3E}">
        <p14:creationId xmlns:p14="http://schemas.microsoft.com/office/powerpoint/2010/main" val="37112968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01F18-832F-A54C-7017-E675EAB80A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220A62-2320-9D88-8A6A-91C338543AA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FE082FB-9679-1012-D65E-C76B7F61134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E598D8-E058-B19B-D023-6C3696499378}"/>
              </a:ext>
            </a:extLst>
          </p:cNvPr>
          <p:cNvSpPr>
            <a:spLocks noGrp="1"/>
          </p:cNvSpPr>
          <p:nvPr>
            <p:ph type="sldNum" sz="quarter" idx="5"/>
          </p:nvPr>
        </p:nvSpPr>
        <p:spPr/>
        <p:txBody>
          <a:bodyPr/>
          <a:lstStyle/>
          <a:p>
            <a:fld id="{6D0B5765-9A4A-0D4B-995E-C8E547E0F410}" type="slidenum">
              <a:rPr lang="en-US" smtClean="0"/>
              <a:t>7</a:t>
            </a:fld>
            <a:endParaRPr lang="en-US"/>
          </a:p>
        </p:txBody>
      </p:sp>
    </p:spTree>
    <p:extLst>
      <p:ext uri="{BB962C8B-B14F-4D97-AF65-F5344CB8AC3E}">
        <p14:creationId xmlns:p14="http://schemas.microsoft.com/office/powerpoint/2010/main" val="3846095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911B7-5777-5A33-75A4-6F0415C078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95024E-D07D-B2E0-06D5-450262E375F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6C9C6FB-C27E-6612-EB73-2A31C525C7F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85961BB-569A-8E1E-A949-59A63302F829}"/>
              </a:ext>
            </a:extLst>
          </p:cNvPr>
          <p:cNvSpPr>
            <a:spLocks noGrp="1"/>
          </p:cNvSpPr>
          <p:nvPr>
            <p:ph type="sldNum" sz="quarter" idx="5"/>
          </p:nvPr>
        </p:nvSpPr>
        <p:spPr/>
        <p:txBody>
          <a:bodyPr/>
          <a:lstStyle/>
          <a:p>
            <a:fld id="{6D0B5765-9A4A-0D4B-995E-C8E547E0F410}" type="slidenum">
              <a:rPr lang="en-US" smtClean="0"/>
              <a:t>8</a:t>
            </a:fld>
            <a:endParaRPr lang="en-US"/>
          </a:p>
        </p:txBody>
      </p:sp>
    </p:spTree>
    <p:extLst>
      <p:ext uri="{BB962C8B-B14F-4D97-AF65-F5344CB8AC3E}">
        <p14:creationId xmlns:p14="http://schemas.microsoft.com/office/powerpoint/2010/main" val="36840974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263E5-E12B-AB95-D553-21A9E15396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339FDE-86E3-A651-5EEE-BE61F706A63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BBF7056-3979-6D35-55E3-2D2CFA6120C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 everything but some of the main things that have been published recently </a:t>
            </a:r>
          </a:p>
          <a:p>
            <a:endParaRPr lang="en-US" dirty="0"/>
          </a:p>
        </p:txBody>
      </p:sp>
      <p:sp>
        <p:nvSpPr>
          <p:cNvPr id="4" name="Slide Number Placeholder 3">
            <a:extLst>
              <a:ext uri="{FF2B5EF4-FFF2-40B4-BE49-F238E27FC236}">
                <a16:creationId xmlns:a16="http://schemas.microsoft.com/office/drawing/2014/main" id="{F88A133C-5628-170C-1C8F-59AE45B54172}"/>
              </a:ext>
            </a:extLst>
          </p:cNvPr>
          <p:cNvSpPr>
            <a:spLocks noGrp="1"/>
          </p:cNvSpPr>
          <p:nvPr>
            <p:ph type="sldNum" sz="quarter" idx="5"/>
          </p:nvPr>
        </p:nvSpPr>
        <p:spPr/>
        <p:txBody>
          <a:bodyPr/>
          <a:lstStyle/>
          <a:p>
            <a:fld id="{6D0B5765-9A4A-0D4B-995E-C8E547E0F410}" type="slidenum">
              <a:rPr lang="en-US" smtClean="0"/>
              <a:t>9</a:t>
            </a:fld>
            <a:endParaRPr lang="en-US"/>
          </a:p>
        </p:txBody>
      </p:sp>
    </p:spTree>
    <p:extLst>
      <p:ext uri="{BB962C8B-B14F-4D97-AF65-F5344CB8AC3E}">
        <p14:creationId xmlns:p14="http://schemas.microsoft.com/office/powerpoint/2010/main" val="3022220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0B5765-9A4A-0D4B-995E-C8E547E0F410}" type="slidenum">
              <a:rPr lang="en-US" smtClean="0"/>
              <a:t>10</a:t>
            </a:fld>
            <a:endParaRPr lang="en-US"/>
          </a:p>
        </p:txBody>
      </p:sp>
    </p:spTree>
    <p:extLst>
      <p:ext uri="{BB962C8B-B14F-4D97-AF65-F5344CB8AC3E}">
        <p14:creationId xmlns:p14="http://schemas.microsoft.com/office/powerpoint/2010/main" val="30345352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ABD59-97F7-8A02-B937-85ACB1B0AE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CB36E2-944D-32D3-14D8-B961A8FEEC2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CA6E30A-5A4A-098F-26AE-AE646026DD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9D39248-5EE6-980A-F9D1-2BA1A54E812B}"/>
              </a:ext>
            </a:extLst>
          </p:cNvPr>
          <p:cNvSpPr>
            <a:spLocks noGrp="1"/>
          </p:cNvSpPr>
          <p:nvPr>
            <p:ph type="sldNum" sz="quarter" idx="5"/>
          </p:nvPr>
        </p:nvSpPr>
        <p:spPr/>
        <p:txBody>
          <a:bodyPr/>
          <a:lstStyle/>
          <a:p>
            <a:fld id="{6D0B5765-9A4A-0D4B-995E-C8E547E0F410}" type="slidenum">
              <a:rPr lang="en-US" smtClean="0"/>
              <a:t>11</a:t>
            </a:fld>
            <a:endParaRPr lang="en-US"/>
          </a:p>
        </p:txBody>
      </p:sp>
    </p:spTree>
    <p:extLst>
      <p:ext uri="{BB962C8B-B14F-4D97-AF65-F5344CB8AC3E}">
        <p14:creationId xmlns:p14="http://schemas.microsoft.com/office/powerpoint/2010/main" val="25166632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D3964-5644-CA1A-60E0-0E63C403B5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C13514-3CAA-99A9-A246-7DF9B019F7C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0782641-C6C3-411B-71B2-126D508A29D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F2A21BC-77C9-B2D3-ED8D-5FCE7351C32C}"/>
              </a:ext>
            </a:extLst>
          </p:cNvPr>
          <p:cNvSpPr>
            <a:spLocks noGrp="1"/>
          </p:cNvSpPr>
          <p:nvPr>
            <p:ph type="sldNum" sz="quarter" idx="5"/>
          </p:nvPr>
        </p:nvSpPr>
        <p:spPr/>
        <p:txBody>
          <a:bodyPr/>
          <a:lstStyle/>
          <a:p>
            <a:fld id="{6D0B5765-9A4A-0D4B-995E-C8E547E0F410}" type="slidenum">
              <a:rPr lang="en-US" smtClean="0"/>
              <a:t>12</a:t>
            </a:fld>
            <a:endParaRPr lang="en-US"/>
          </a:p>
        </p:txBody>
      </p:sp>
    </p:spTree>
    <p:extLst>
      <p:ext uri="{BB962C8B-B14F-4D97-AF65-F5344CB8AC3E}">
        <p14:creationId xmlns:p14="http://schemas.microsoft.com/office/powerpoint/2010/main" val="40841241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D363C3CC-3B1B-5945-82CB-38733A134AEC}"/>
              </a:ext>
            </a:extLst>
          </p:cNvPr>
          <p:cNvSpPr/>
          <p:nvPr userDrawn="1"/>
        </p:nvSpPr>
        <p:spPr>
          <a:xfrm>
            <a:off x="0" y="0"/>
            <a:ext cx="5422900" cy="5144770"/>
          </a:xfrm>
          <a:custGeom>
            <a:avLst/>
            <a:gdLst/>
            <a:ahLst/>
            <a:cxnLst/>
            <a:rect l="l" t="t" r="r" b="b"/>
            <a:pathLst>
              <a:path w="5422900" h="5144770">
                <a:moveTo>
                  <a:pt x="5422900" y="0"/>
                </a:moveTo>
                <a:lnTo>
                  <a:pt x="0" y="0"/>
                </a:lnTo>
                <a:lnTo>
                  <a:pt x="0" y="5144401"/>
                </a:lnTo>
                <a:lnTo>
                  <a:pt x="5422900" y="5144401"/>
                </a:lnTo>
                <a:lnTo>
                  <a:pt x="5422900" y="0"/>
                </a:lnTo>
                <a:close/>
              </a:path>
            </a:pathLst>
          </a:custGeom>
          <a:solidFill>
            <a:srgbClr val="D4CA00"/>
          </a:solidFill>
        </p:spPr>
        <p:txBody>
          <a:bodyPr wrap="square" lIns="0" tIns="0" rIns="0" bIns="0" rtlCol="0"/>
          <a:lstStyle/>
          <a:p>
            <a:endParaRPr/>
          </a:p>
        </p:txBody>
      </p:sp>
      <p:sp>
        <p:nvSpPr>
          <p:cNvPr id="8" name="object 3">
            <a:extLst>
              <a:ext uri="{FF2B5EF4-FFF2-40B4-BE49-F238E27FC236}">
                <a16:creationId xmlns:a16="http://schemas.microsoft.com/office/drawing/2014/main" id="{702C072A-BC27-B947-86EF-61C44B212597}"/>
              </a:ext>
            </a:extLst>
          </p:cNvPr>
          <p:cNvSpPr txBox="1">
            <a:spLocks noGrp="1"/>
          </p:cNvSpPr>
          <p:nvPr>
            <p:ph type="title"/>
          </p:nvPr>
        </p:nvSpPr>
        <p:spPr>
          <a:xfrm>
            <a:off x="825500" y="828856"/>
            <a:ext cx="3702685" cy="479425"/>
          </a:xfrm>
          <a:prstGeom prst="rect">
            <a:avLst/>
          </a:prstGeom>
        </p:spPr>
        <p:txBody>
          <a:bodyPr vert="horz" wrap="square" lIns="0" tIns="15875" rIns="0" bIns="0" rtlCol="0">
            <a:spAutoFit/>
          </a:bodyPr>
          <a:lstStyle/>
          <a:p>
            <a:pPr marL="12700">
              <a:lnSpc>
                <a:spcPct val="100000"/>
              </a:lnSpc>
              <a:spcBef>
                <a:spcPts val="125"/>
              </a:spcBef>
            </a:pPr>
            <a:r>
              <a:rPr sz="2950" spc="10" dirty="0">
                <a:solidFill>
                  <a:srgbClr val="000000"/>
                </a:solidFill>
              </a:rPr>
              <a:t>Heading</a:t>
            </a:r>
            <a:r>
              <a:rPr sz="2950" spc="-20" dirty="0">
                <a:solidFill>
                  <a:srgbClr val="000000"/>
                </a:solidFill>
              </a:rPr>
              <a:t> </a:t>
            </a:r>
            <a:r>
              <a:rPr sz="2950" spc="10" dirty="0">
                <a:solidFill>
                  <a:srgbClr val="000000"/>
                </a:solidFill>
              </a:rPr>
              <a:t>will</a:t>
            </a:r>
            <a:r>
              <a:rPr sz="2950" spc="-15" dirty="0">
                <a:solidFill>
                  <a:srgbClr val="000000"/>
                </a:solidFill>
              </a:rPr>
              <a:t> </a:t>
            </a:r>
            <a:r>
              <a:rPr sz="2950" spc="15" dirty="0">
                <a:solidFill>
                  <a:srgbClr val="000000"/>
                </a:solidFill>
              </a:rPr>
              <a:t>go</a:t>
            </a:r>
            <a:r>
              <a:rPr sz="2950" spc="-15" dirty="0">
                <a:solidFill>
                  <a:srgbClr val="000000"/>
                </a:solidFill>
              </a:rPr>
              <a:t> </a:t>
            </a:r>
            <a:r>
              <a:rPr sz="2950" spc="10" dirty="0">
                <a:solidFill>
                  <a:srgbClr val="000000"/>
                </a:solidFill>
              </a:rPr>
              <a:t>here</a:t>
            </a:r>
            <a:endParaRPr sz="2950"/>
          </a:p>
        </p:txBody>
      </p:sp>
      <p:sp>
        <p:nvSpPr>
          <p:cNvPr id="9" name="object 4">
            <a:extLst>
              <a:ext uri="{FF2B5EF4-FFF2-40B4-BE49-F238E27FC236}">
                <a16:creationId xmlns:a16="http://schemas.microsoft.com/office/drawing/2014/main" id="{D262C0F9-9BF2-EF44-B295-DFCD4159C82F}"/>
              </a:ext>
            </a:extLst>
          </p:cNvPr>
          <p:cNvSpPr txBox="1"/>
          <p:nvPr userDrawn="1"/>
        </p:nvSpPr>
        <p:spPr>
          <a:xfrm>
            <a:off x="812800" y="1502400"/>
            <a:ext cx="3213735" cy="2454275"/>
          </a:xfrm>
          <a:prstGeom prst="rect">
            <a:avLst/>
          </a:prstGeom>
        </p:spPr>
        <p:txBody>
          <a:bodyPr vert="horz" wrap="square" lIns="0" tIns="12700" rIns="0" bIns="0" rtlCol="0">
            <a:spAutoFit/>
          </a:bodyPr>
          <a:lstStyle/>
          <a:p>
            <a:pPr marL="127000" marR="197485" indent="-102235">
              <a:lnSpc>
                <a:spcPct val="107500"/>
              </a:lnSpc>
              <a:spcBef>
                <a:spcPts val="100"/>
              </a:spcBef>
              <a:buClr>
                <a:srgbClr val="FFFFFF"/>
              </a:buClr>
              <a:buSzPct val="150000"/>
              <a:buChar char="•"/>
              <a:tabLst>
                <a:tab pos="140335" algn="l"/>
              </a:tabLst>
            </a:pPr>
            <a:r>
              <a:rPr sz="1200" spc="-25" dirty="0">
                <a:latin typeface="Arial"/>
                <a:cs typeface="Arial"/>
              </a:rPr>
              <a:t>Lorem ipsum dolor </a:t>
            </a:r>
            <a:r>
              <a:rPr sz="1200" spc="-20" dirty="0">
                <a:latin typeface="Arial"/>
                <a:cs typeface="Arial"/>
              </a:rPr>
              <a:t>sit </a:t>
            </a:r>
            <a:r>
              <a:rPr sz="1200" spc="-25" dirty="0">
                <a:latin typeface="Arial"/>
                <a:cs typeface="Arial"/>
              </a:rPr>
              <a:t>amet, </a:t>
            </a:r>
            <a:r>
              <a:rPr sz="1200" spc="-30" dirty="0">
                <a:latin typeface="Arial"/>
                <a:cs typeface="Arial"/>
              </a:rPr>
              <a:t>consecter </a:t>
            </a:r>
            <a:r>
              <a:rPr sz="1200" spc="-25" dirty="0">
                <a:latin typeface="Arial"/>
                <a:cs typeface="Arial"/>
              </a:rPr>
              <a:t> adipiscing</a:t>
            </a:r>
            <a:r>
              <a:rPr sz="1200" spc="-50" dirty="0">
                <a:latin typeface="Arial"/>
                <a:cs typeface="Arial"/>
              </a:rPr>
              <a:t> </a:t>
            </a:r>
            <a:r>
              <a:rPr sz="1200" spc="-25" dirty="0">
                <a:latin typeface="Arial"/>
                <a:cs typeface="Arial"/>
              </a:rPr>
              <a:t>elit,</a:t>
            </a:r>
            <a:r>
              <a:rPr sz="1200" spc="-50" dirty="0">
                <a:latin typeface="Arial"/>
                <a:cs typeface="Arial"/>
              </a:rPr>
              <a:t> </a:t>
            </a:r>
            <a:r>
              <a:rPr sz="1200" spc="-25" dirty="0">
                <a:latin typeface="Arial"/>
                <a:cs typeface="Arial"/>
              </a:rPr>
              <a:t>sedeiusmod</a:t>
            </a:r>
            <a:r>
              <a:rPr sz="1200" spc="-50" dirty="0">
                <a:latin typeface="Arial"/>
                <a:cs typeface="Arial"/>
              </a:rPr>
              <a:t> </a:t>
            </a:r>
            <a:r>
              <a:rPr sz="1200" spc="-25" dirty="0">
                <a:latin typeface="Arial"/>
                <a:cs typeface="Arial"/>
              </a:rPr>
              <a:t>tempor</a:t>
            </a:r>
            <a:r>
              <a:rPr sz="1200" spc="-45" dirty="0">
                <a:latin typeface="Arial"/>
                <a:cs typeface="Arial"/>
              </a:rPr>
              <a:t> </a:t>
            </a:r>
            <a:r>
              <a:rPr sz="1200" spc="-30" dirty="0">
                <a:latin typeface="Arial"/>
                <a:cs typeface="Arial"/>
              </a:rPr>
              <a:t>incididunt </a:t>
            </a:r>
            <a:r>
              <a:rPr sz="1200" spc="-320" dirty="0">
                <a:latin typeface="Arial"/>
                <a:cs typeface="Arial"/>
              </a:rPr>
              <a:t> </a:t>
            </a:r>
            <a:r>
              <a:rPr sz="1200" spc="-15" dirty="0">
                <a:latin typeface="Arial"/>
                <a:cs typeface="Arial"/>
              </a:rPr>
              <a:t>ut</a:t>
            </a:r>
            <a:r>
              <a:rPr sz="1200" spc="-55" dirty="0">
                <a:latin typeface="Arial"/>
                <a:cs typeface="Arial"/>
              </a:rPr>
              <a:t> </a:t>
            </a:r>
            <a:r>
              <a:rPr sz="1200" spc="-25" dirty="0">
                <a:latin typeface="Arial"/>
                <a:cs typeface="Arial"/>
              </a:rPr>
              <a:t>labore</a:t>
            </a:r>
            <a:r>
              <a:rPr sz="1200" spc="-50" dirty="0">
                <a:latin typeface="Arial"/>
                <a:cs typeface="Arial"/>
              </a:rPr>
              <a:t> </a:t>
            </a:r>
            <a:r>
              <a:rPr sz="1200" spc="-15" dirty="0">
                <a:latin typeface="Arial"/>
                <a:cs typeface="Arial"/>
              </a:rPr>
              <a:t>et</a:t>
            </a:r>
            <a:r>
              <a:rPr sz="1200" spc="-50" dirty="0">
                <a:latin typeface="Arial"/>
                <a:cs typeface="Arial"/>
              </a:rPr>
              <a:t> </a:t>
            </a:r>
            <a:r>
              <a:rPr sz="1200" spc="-25" dirty="0">
                <a:latin typeface="Arial"/>
                <a:cs typeface="Arial"/>
              </a:rPr>
              <a:t>dolore</a:t>
            </a:r>
            <a:r>
              <a:rPr sz="1200" spc="-50" dirty="0">
                <a:latin typeface="Arial"/>
                <a:cs typeface="Arial"/>
              </a:rPr>
              <a:t> </a:t>
            </a:r>
            <a:r>
              <a:rPr sz="1200" spc="-25" dirty="0">
                <a:latin typeface="Arial"/>
                <a:cs typeface="Arial"/>
              </a:rPr>
              <a:t>magna</a:t>
            </a:r>
            <a:r>
              <a:rPr sz="1200" spc="-55" dirty="0">
                <a:latin typeface="Arial"/>
                <a:cs typeface="Arial"/>
              </a:rPr>
              <a:t> </a:t>
            </a:r>
            <a:r>
              <a:rPr sz="1200" spc="-25" dirty="0">
                <a:latin typeface="Arial"/>
                <a:cs typeface="Arial"/>
              </a:rPr>
              <a:t>aliquenim</a:t>
            </a:r>
            <a:r>
              <a:rPr sz="1200" spc="-50" dirty="0">
                <a:latin typeface="Arial"/>
                <a:cs typeface="Arial"/>
              </a:rPr>
              <a:t> </a:t>
            </a:r>
            <a:r>
              <a:rPr sz="1200" spc="-30" dirty="0">
                <a:latin typeface="Arial"/>
                <a:cs typeface="Arial"/>
              </a:rPr>
              <a:t>ad</a:t>
            </a:r>
            <a:endParaRPr sz="1200" dirty="0">
              <a:latin typeface="Arial"/>
              <a:cs typeface="Arial"/>
            </a:endParaRPr>
          </a:p>
          <a:p>
            <a:pPr marL="127000" marR="17780" indent="-101600">
              <a:lnSpc>
                <a:spcPct val="99300"/>
              </a:lnSpc>
              <a:spcBef>
                <a:spcPts val="220"/>
              </a:spcBef>
              <a:buClr>
                <a:srgbClr val="FFFFFF"/>
              </a:buClr>
              <a:buSzPct val="150000"/>
              <a:buChar char="•"/>
              <a:tabLst>
                <a:tab pos="127000" algn="l"/>
              </a:tabLst>
            </a:pPr>
            <a:r>
              <a:rPr sz="1200" spc="-25" dirty="0">
                <a:latin typeface="Arial"/>
                <a:cs typeface="Arial"/>
              </a:rPr>
              <a:t>Excepteur</a:t>
            </a:r>
            <a:r>
              <a:rPr sz="1200" spc="-55" dirty="0">
                <a:latin typeface="Arial"/>
                <a:cs typeface="Arial"/>
              </a:rPr>
              <a:t> </a:t>
            </a:r>
            <a:r>
              <a:rPr sz="1200" spc="-20" dirty="0">
                <a:latin typeface="Arial"/>
                <a:cs typeface="Arial"/>
              </a:rPr>
              <a:t>sint</a:t>
            </a:r>
            <a:r>
              <a:rPr sz="1200" spc="-50" dirty="0">
                <a:latin typeface="Arial"/>
                <a:cs typeface="Arial"/>
              </a:rPr>
              <a:t> </a:t>
            </a:r>
            <a:r>
              <a:rPr sz="1200" spc="-25" dirty="0">
                <a:latin typeface="Arial"/>
                <a:cs typeface="Arial"/>
              </a:rPr>
              <a:t>occaecat</a:t>
            </a:r>
            <a:r>
              <a:rPr sz="1200" spc="-55" dirty="0">
                <a:latin typeface="Arial"/>
                <a:cs typeface="Arial"/>
              </a:rPr>
              <a:t> </a:t>
            </a:r>
            <a:r>
              <a:rPr sz="1200" spc="-25" dirty="0">
                <a:latin typeface="Arial"/>
                <a:cs typeface="Arial"/>
              </a:rPr>
              <a:t>cupidatat</a:t>
            </a:r>
            <a:r>
              <a:rPr sz="1200" spc="-50" dirty="0">
                <a:latin typeface="Arial"/>
                <a:cs typeface="Arial"/>
              </a:rPr>
              <a:t> </a:t>
            </a:r>
            <a:r>
              <a:rPr sz="1200" spc="-20" dirty="0">
                <a:latin typeface="Arial"/>
                <a:cs typeface="Arial"/>
              </a:rPr>
              <a:t>non</a:t>
            </a:r>
            <a:r>
              <a:rPr sz="1200" spc="-55" dirty="0">
                <a:latin typeface="Arial"/>
                <a:cs typeface="Arial"/>
              </a:rPr>
              <a:t> </a:t>
            </a:r>
            <a:r>
              <a:rPr sz="1200" spc="-30" dirty="0">
                <a:latin typeface="Arial"/>
                <a:cs typeface="Arial"/>
              </a:rPr>
              <a:t>proident, </a:t>
            </a:r>
            <a:r>
              <a:rPr sz="1200" spc="-315" dirty="0">
                <a:latin typeface="Arial"/>
                <a:cs typeface="Arial"/>
              </a:rPr>
              <a:t> </a:t>
            </a:r>
            <a:r>
              <a:rPr sz="1200" spc="-20" dirty="0">
                <a:latin typeface="Arial"/>
                <a:cs typeface="Arial"/>
              </a:rPr>
              <a:t>sunt</a:t>
            </a:r>
            <a:r>
              <a:rPr sz="1200" spc="-55" dirty="0">
                <a:latin typeface="Arial"/>
                <a:cs typeface="Arial"/>
              </a:rPr>
              <a:t> </a:t>
            </a:r>
            <a:r>
              <a:rPr sz="1200" spc="-15" dirty="0">
                <a:latin typeface="Arial"/>
                <a:cs typeface="Arial"/>
              </a:rPr>
              <a:t>in</a:t>
            </a:r>
            <a:r>
              <a:rPr sz="1200" spc="-50" dirty="0">
                <a:latin typeface="Arial"/>
                <a:cs typeface="Arial"/>
              </a:rPr>
              <a:t> </a:t>
            </a:r>
            <a:r>
              <a:rPr sz="1200" spc="-25" dirty="0">
                <a:latin typeface="Arial"/>
                <a:cs typeface="Arial"/>
              </a:rPr>
              <a:t>culpa</a:t>
            </a:r>
            <a:r>
              <a:rPr sz="1200" spc="-50" dirty="0">
                <a:latin typeface="Arial"/>
                <a:cs typeface="Arial"/>
              </a:rPr>
              <a:t> </a:t>
            </a:r>
            <a:r>
              <a:rPr sz="1200" spc="-20" dirty="0">
                <a:latin typeface="Arial"/>
                <a:cs typeface="Arial"/>
              </a:rPr>
              <a:t>qui</a:t>
            </a:r>
            <a:r>
              <a:rPr sz="1200" spc="-50" dirty="0">
                <a:latin typeface="Arial"/>
                <a:cs typeface="Arial"/>
              </a:rPr>
              <a:t> </a:t>
            </a:r>
            <a:r>
              <a:rPr sz="1200" spc="-20" dirty="0">
                <a:latin typeface="Arial"/>
                <a:cs typeface="Arial"/>
              </a:rPr>
              <a:t>officia</a:t>
            </a:r>
            <a:r>
              <a:rPr sz="1200" spc="-55" dirty="0">
                <a:latin typeface="Arial"/>
                <a:cs typeface="Arial"/>
              </a:rPr>
              <a:t> </a:t>
            </a:r>
            <a:r>
              <a:rPr sz="1200" spc="-25" dirty="0">
                <a:latin typeface="Arial"/>
                <a:cs typeface="Arial"/>
              </a:rPr>
              <a:t>deserunt</a:t>
            </a:r>
            <a:r>
              <a:rPr sz="1200" spc="-50" dirty="0">
                <a:latin typeface="Arial"/>
                <a:cs typeface="Arial"/>
              </a:rPr>
              <a:t> </a:t>
            </a:r>
            <a:r>
              <a:rPr sz="1200" spc="-30" dirty="0">
                <a:latin typeface="Arial"/>
                <a:cs typeface="Arial"/>
              </a:rPr>
              <a:t>excepteur</a:t>
            </a:r>
            <a:endParaRPr sz="1200" dirty="0">
              <a:latin typeface="Arial"/>
              <a:cs typeface="Arial"/>
            </a:endParaRPr>
          </a:p>
          <a:p>
            <a:pPr marL="127000">
              <a:lnSpc>
                <a:spcPct val="100000"/>
              </a:lnSpc>
              <a:spcBef>
                <a:spcPts val="110"/>
              </a:spcBef>
            </a:pPr>
            <a:r>
              <a:rPr sz="1200" spc="-25" dirty="0">
                <a:latin typeface="Arial"/>
                <a:cs typeface="Arial"/>
              </a:rPr>
              <a:t>sint,</a:t>
            </a:r>
            <a:r>
              <a:rPr sz="1200" spc="-55" dirty="0">
                <a:latin typeface="Arial"/>
                <a:cs typeface="Arial"/>
              </a:rPr>
              <a:t> </a:t>
            </a:r>
            <a:r>
              <a:rPr sz="1200" spc="-20" dirty="0">
                <a:latin typeface="Arial"/>
                <a:cs typeface="Arial"/>
              </a:rPr>
              <a:t>sunt</a:t>
            </a:r>
            <a:r>
              <a:rPr sz="1200" spc="-50" dirty="0">
                <a:latin typeface="Arial"/>
                <a:cs typeface="Arial"/>
              </a:rPr>
              <a:t> </a:t>
            </a:r>
            <a:r>
              <a:rPr sz="1200" spc="-15" dirty="0">
                <a:latin typeface="Arial"/>
                <a:cs typeface="Arial"/>
              </a:rPr>
              <a:t>in</a:t>
            </a:r>
            <a:r>
              <a:rPr sz="1200" spc="-55" dirty="0">
                <a:latin typeface="Arial"/>
                <a:cs typeface="Arial"/>
              </a:rPr>
              <a:t> </a:t>
            </a:r>
            <a:r>
              <a:rPr sz="1200" spc="-25" dirty="0">
                <a:latin typeface="Arial"/>
                <a:cs typeface="Arial"/>
              </a:rPr>
              <a:t>culpa</a:t>
            </a:r>
            <a:r>
              <a:rPr sz="1200" spc="-50" dirty="0">
                <a:latin typeface="Arial"/>
                <a:cs typeface="Arial"/>
              </a:rPr>
              <a:t> </a:t>
            </a:r>
            <a:r>
              <a:rPr sz="1200" spc="-20" dirty="0">
                <a:latin typeface="Arial"/>
                <a:cs typeface="Arial"/>
              </a:rPr>
              <a:t>qui</a:t>
            </a:r>
            <a:r>
              <a:rPr sz="1200" spc="-55" dirty="0">
                <a:latin typeface="Arial"/>
                <a:cs typeface="Arial"/>
              </a:rPr>
              <a:t> </a:t>
            </a:r>
            <a:r>
              <a:rPr sz="1200" spc="-20" dirty="0">
                <a:latin typeface="Arial"/>
                <a:cs typeface="Arial"/>
              </a:rPr>
              <a:t>officia</a:t>
            </a:r>
            <a:r>
              <a:rPr sz="1200" spc="-50" dirty="0">
                <a:latin typeface="Arial"/>
                <a:cs typeface="Arial"/>
              </a:rPr>
              <a:t> </a:t>
            </a:r>
            <a:r>
              <a:rPr sz="1200" spc="-30" dirty="0">
                <a:latin typeface="Arial"/>
                <a:cs typeface="Arial"/>
              </a:rPr>
              <a:t>deserunt</a:t>
            </a:r>
            <a:endParaRPr sz="1200" dirty="0">
              <a:latin typeface="Arial"/>
              <a:cs typeface="Arial"/>
            </a:endParaRPr>
          </a:p>
          <a:p>
            <a:pPr marL="126364" marR="197485" indent="-101600">
              <a:lnSpc>
                <a:spcPct val="103499"/>
              </a:lnSpc>
              <a:spcBef>
                <a:spcPts val="130"/>
              </a:spcBef>
              <a:buClr>
                <a:srgbClr val="FFFFFF"/>
              </a:buClr>
              <a:buSzPct val="150000"/>
              <a:buChar char="•"/>
              <a:tabLst>
                <a:tab pos="127000" algn="l"/>
              </a:tabLst>
            </a:pPr>
            <a:r>
              <a:rPr sz="1200" spc="-25" dirty="0">
                <a:latin typeface="Arial"/>
                <a:cs typeface="Arial"/>
              </a:rPr>
              <a:t>Lorem ipsum dolor </a:t>
            </a:r>
            <a:r>
              <a:rPr sz="1200" spc="-20" dirty="0">
                <a:latin typeface="Arial"/>
                <a:cs typeface="Arial"/>
              </a:rPr>
              <a:t>sit </a:t>
            </a:r>
            <a:r>
              <a:rPr sz="1200" spc="-25" dirty="0">
                <a:latin typeface="Arial"/>
                <a:cs typeface="Arial"/>
              </a:rPr>
              <a:t>amet, </a:t>
            </a:r>
            <a:r>
              <a:rPr sz="1200" spc="-30" dirty="0">
                <a:latin typeface="Arial"/>
                <a:cs typeface="Arial"/>
              </a:rPr>
              <a:t>consectetur </a:t>
            </a:r>
            <a:r>
              <a:rPr sz="1200" spc="-25" dirty="0">
                <a:latin typeface="Arial"/>
                <a:cs typeface="Arial"/>
              </a:rPr>
              <a:t> sedeiusmod</a:t>
            </a:r>
            <a:r>
              <a:rPr sz="1200" spc="-50" dirty="0">
                <a:latin typeface="Arial"/>
                <a:cs typeface="Arial"/>
              </a:rPr>
              <a:t> </a:t>
            </a:r>
            <a:r>
              <a:rPr sz="1200" spc="-25" dirty="0">
                <a:latin typeface="Arial"/>
                <a:cs typeface="Arial"/>
              </a:rPr>
              <a:t>adipiscing</a:t>
            </a:r>
            <a:r>
              <a:rPr sz="1200" spc="-50" dirty="0">
                <a:latin typeface="Arial"/>
                <a:cs typeface="Arial"/>
              </a:rPr>
              <a:t> </a:t>
            </a:r>
            <a:r>
              <a:rPr sz="1200" spc="-25" dirty="0">
                <a:latin typeface="Arial"/>
                <a:cs typeface="Arial"/>
              </a:rPr>
              <a:t>elit,</a:t>
            </a:r>
            <a:r>
              <a:rPr sz="1200" spc="-50" dirty="0">
                <a:latin typeface="Arial"/>
                <a:cs typeface="Arial"/>
              </a:rPr>
              <a:t> </a:t>
            </a:r>
            <a:r>
              <a:rPr sz="1200" spc="-25" dirty="0">
                <a:latin typeface="Arial"/>
                <a:cs typeface="Arial"/>
              </a:rPr>
              <a:t>tempor</a:t>
            </a:r>
            <a:r>
              <a:rPr sz="1200" spc="-45" dirty="0">
                <a:latin typeface="Arial"/>
                <a:cs typeface="Arial"/>
              </a:rPr>
              <a:t> </a:t>
            </a:r>
            <a:r>
              <a:rPr sz="1200" spc="-30" dirty="0">
                <a:latin typeface="Arial"/>
                <a:cs typeface="Arial"/>
              </a:rPr>
              <a:t>incididunt </a:t>
            </a:r>
            <a:r>
              <a:rPr sz="1200" spc="-320" dirty="0">
                <a:latin typeface="Arial"/>
                <a:cs typeface="Arial"/>
              </a:rPr>
              <a:t> </a:t>
            </a:r>
            <a:r>
              <a:rPr sz="1200" spc="-15" dirty="0">
                <a:latin typeface="Arial"/>
                <a:cs typeface="Arial"/>
              </a:rPr>
              <a:t>ut</a:t>
            </a:r>
            <a:r>
              <a:rPr sz="1200" spc="-55" dirty="0">
                <a:latin typeface="Arial"/>
                <a:cs typeface="Arial"/>
              </a:rPr>
              <a:t> </a:t>
            </a:r>
            <a:r>
              <a:rPr sz="1200" spc="-25" dirty="0">
                <a:latin typeface="Arial"/>
                <a:cs typeface="Arial"/>
              </a:rPr>
              <a:t>labore</a:t>
            </a:r>
            <a:r>
              <a:rPr sz="1200" spc="-50" dirty="0">
                <a:latin typeface="Arial"/>
                <a:cs typeface="Arial"/>
              </a:rPr>
              <a:t> </a:t>
            </a:r>
            <a:r>
              <a:rPr sz="1200" spc="-15" dirty="0">
                <a:latin typeface="Arial"/>
                <a:cs typeface="Arial"/>
              </a:rPr>
              <a:t>et</a:t>
            </a:r>
            <a:r>
              <a:rPr sz="1200" spc="-50" dirty="0">
                <a:latin typeface="Arial"/>
                <a:cs typeface="Arial"/>
              </a:rPr>
              <a:t> </a:t>
            </a:r>
            <a:r>
              <a:rPr sz="1200" spc="-25" dirty="0">
                <a:latin typeface="Arial"/>
                <a:cs typeface="Arial"/>
              </a:rPr>
              <a:t>dolore</a:t>
            </a:r>
            <a:r>
              <a:rPr sz="1200" spc="-50" dirty="0">
                <a:latin typeface="Arial"/>
                <a:cs typeface="Arial"/>
              </a:rPr>
              <a:t> </a:t>
            </a:r>
            <a:r>
              <a:rPr sz="1200" spc="-25" dirty="0">
                <a:latin typeface="Arial"/>
                <a:cs typeface="Arial"/>
              </a:rPr>
              <a:t>magna</a:t>
            </a:r>
            <a:r>
              <a:rPr sz="1200" spc="-55" dirty="0">
                <a:latin typeface="Arial"/>
                <a:cs typeface="Arial"/>
              </a:rPr>
              <a:t> </a:t>
            </a:r>
            <a:r>
              <a:rPr sz="1200" spc="-25" dirty="0">
                <a:latin typeface="Arial"/>
                <a:cs typeface="Arial"/>
              </a:rPr>
              <a:t>aliquenim</a:t>
            </a:r>
            <a:r>
              <a:rPr sz="1200" spc="-50" dirty="0">
                <a:latin typeface="Arial"/>
                <a:cs typeface="Arial"/>
              </a:rPr>
              <a:t> </a:t>
            </a:r>
            <a:r>
              <a:rPr sz="1200" spc="-30" dirty="0">
                <a:latin typeface="Arial"/>
                <a:cs typeface="Arial"/>
              </a:rPr>
              <a:t>ad</a:t>
            </a:r>
            <a:endParaRPr sz="1200" dirty="0">
              <a:latin typeface="Arial"/>
              <a:cs typeface="Arial"/>
            </a:endParaRPr>
          </a:p>
          <a:p>
            <a:pPr marL="127000" marR="17780" indent="-101600">
              <a:lnSpc>
                <a:spcPct val="99300"/>
              </a:lnSpc>
              <a:spcBef>
                <a:spcPts val="219"/>
              </a:spcBef>
              <a:buClr>
                <a:srgbClr val="FFFFFF"/>
              </a:buClr>
              <a:buSzPct val="150000"/>
              <a:buChar char="•"/>
              <a:tabLst>
                <a:tab pos="127000" algn="l"/>
              </a:tabLst>
            </a:pPr>
            <a:r>
              <a:rPr sz="1200" spc="-25" dirty="0">
                <a:latin typeface="Arial"/>
                <a:cs typeface="Arial"/>
              </a:rPr>
              <a:t>Excepteur</a:t>
            </a:r>
            <a:r>
              <a:rPr sz="1200" spc="-55" dirty="0">
                <a:latin typeface="Arial"/>
                <a:cs typeface="Arial"/>
              </a:rPr>
              <a:t> </a:t>
            </a:r>
            <a:r>
              <a:rPr sz="1200" spc="-20" dirty="0">
                <a:latin typeface="Arial"/>
                <a:cs typeface="Arial"/>
              </a:rPr>
              <a:t>sint</a:t>
            </a:r>
            <a:r>
              <a:rPr sz="1200" spc="-50" dirty="0">
                <a:latin typeface="Arial"/>
                <a:cs typeface="Arial"/>
              </a:rPr>
              <a:t> </a:t>
            </a:r>
            <a:r>
              <a:rPr sz="1200" spc="-25" dirty="0">
                <a:latin typeface="Arial"/>
                <a:cs typeface="Arial"/>
              </a:rPr>
              <a:t>occaecat</a:t>
            </a:r>
            <a:r>
              <a:rPr sz="1200" spc="-55" dirty="0">
                <a:latin typeface="Arial"/>
                <a:cs typeface="Arial"/>
              </a:rPr>
              <a:t> </a:t>
            </a:r>
            <a:r>
              <a:rPr sz="1200" spc="-25" dirty="0">
                <a:latin typeface="Arial"/>
                <a:cs typeface="Arial"/>
              </a:rPr>
              <a:t>cupidatat</a:t>
            </a:r>
            <a:r>
              <a:rPr sz="1200" spc="-50" dirty="0">
                <a:latin typeface="Arial"/>
                <a:cs typeface="Arial"/>
              </a:rPr>
              <a:t> </a:t>
            </a:r>
            <a:r>
              <a:rPr sz="1200" spc="-20" dirty="0">
                <a:latin typeface="Arial"/>
                <a:cs typeface="Arial"/>
              </a:rPr>
              <a:t>non</a:t>
            </a:r>
            <a:r>
              <a:rPr sz="1200" spc="-55" dirty="0">
                <a:latin typeface="Arial"/>
                <a:cs typeface="Arial"/>
              </a:rPr>
              <a:t> </a:t>
            </a:r>
            <a:r>
              <a:rPr sz="1200" spc="-30" dirty="0">
                <a:latin typeface="Arial"/>
                <a:cs typeface="Arial"/>
              </a:rPr>
              <a:t>proident, </a:t>
            </a:r>
            <a:r>
              <a:rPr sz="1200" spc="-315" dirty="0">
                <a:latin typeface="Arial"/>
                <a:cs typeface="Arial"/>
              </a:rPr>
              <a:t> </a:t>
            </a:r>
            <a:r>
              <a:rPr sz="1200" spc="-20" dirty="0">
                <a:latin typeface="Arial"/>
                <a:cs typeface="Arial"/>
              </a:rPr>
              <a:t>sunt</a:t>
            </a:r>
            <a:r>
              <a:rPr sz="1200" spc="-55" dirty="0">
                <a:latin typeface="Arial"/>
                <a:cs typeface="Arial"/>
              </a:rPr>
              <a:t> </a:t>
            </a:r>
            <a:r>
              <a:rPr sz="1200" spc="-15" dirty="0">
                <a:latin typeface="Arial"/>
                <a:cs typeface="Arial"/>
              </a:rPr>
              <a:t>in</a:t>
            </a:r>
            <a:r>
              <a:rPr sz="1200" spc="-50" dirty="0">
                <a:latin typeface="Arial"/>
                <a:cs typeface="Arial"/>
              </a:rPr>
              <a:t> </a:t>
            </a:r>
            <a:r>
              <a:rPr sz="1200" spc="-25" dirty="0">
                <a:latin typeface="Arial"/>
                <a:cs typeface="Arial"/>
              </a:rPr>
              <a:t>culpa</a:t>
            </a:r>
            <a:r>
              <a:rPr sz="1200" spc="-50" dirty="0">
                <a:latin typeface="Arial"/>
                <a:cs typeface="Arial"/>
              </a:rPr>
              <a:t> </a:t>
            </a:r>
            <a:r>
              <a:rPr sz="1200" spc="-20" dirty="0">
                <a:latin typeface="Arial"/>
                <a:cs typeface="Arial"/>
              </a:rPr>
              <a:t>qui</a:t>
            </a:r>
            <a:r>
              <a:rPr sz="1200" spc="260" dirty="0">
                <a:latin typeface="Arial"/>
                <a:cs typeface="Arial"/>
              </a:rPr>
              <a:t> </a:t>
            </a:r>
            <a:r>
              <a:rPr sz="1200" spc="-25" dirty="0">
                <a:latin typeface="Arial"/>
                <a:cs typeface="Arial"/>
              </a:rPr>
              <a:t>tempor</a:t>
            </a:r>
            <a:r>
              <a:rPr sz="1200" spc="-50" dirty="0">
                <a:latin typeface="Arial"/>
                <a:cs typeface="Arial"/>
              </a:rPr>
              <a:t> </a:t>
            </a:r>
            <a:r>
              <a:rPr sz="1200" spc="-30" dirty="0">
                <a:latin typeface="Arial"/>
                <a:cs typeface="Arial"/>
              </a:rPr>
              <a:t>incidident</a:t>
            </a:r>
            <a:endParaRPr sz="1200" dirty="0">
              <a:latin typeface="Arial"/>
              <a:cs typeface="Arial"/>
            </a:endParaRPr>
          </a:p>
        </p:txBody>
      </p:sp>
      <p:sp>
        <p:nvSpPr>
          <p:cNvPr id="10" name="object 5">
            <a:extLst>
              <a:ext uri="{FF2B5EF4-FFF2-40B4-BE49-F238E27FC236}">
                <a16:creationId xmlns:a16="http://schemas.microsoft.com/office/drawing/2014/main" id="{FA193283-2EFD-7E4A-A519-D95BB4B2AF7A}"/>
              </a:ext>
            </a:extLst>
          </p:cNvPr>
          <p:cNvSpPr txBox="1"/>
          <p:nvPr userDrawn="1"/>
        </p:nvSpPr>
        <p:spPr>
          <a:xfrm>
            <a:off x="5829300" y="2095850"/>
            <a:ext cx="2773045" cy="1486535"/>
          </a:xfrm>
          <a:prstGeom prst="rect">
            <a:avLst/>
          </a:prstGeom>
        </p:spPr>
        <p:txBody>
          <a:bodyPr vert="horz" wrap="square" lIns="0" tIns="12700" rIns="0" bIns="0" rtlCol="0">
            <a:spAutoFit/>
          </a:bodyPr>
          <a:lstStyle/>
          <a:p>
            <a:pPr marL="12700" marR="5080">
              <a:lnSpc>
                <a:spcPct val="112700"/>
              </a:lnSpc>
              <a:spcBef>
                <a:spcPts val="100"/>
              </a:spcBef>
            </a:pPr>
            <a:r>
              <a:rPr sz="1700" i="1" spc="-30" dirty="0">
                <a:latin typeface="Arial"/>
                <a:cs typeface="Arial"/>
              </a:rPr>
              <a:t>Lorem ipsum dolor </a:t>
            </a:r>
            <a:r>
              <a:rPr sz="1700" i="1" spc="-25" dirty="0">
                <a:latin typeface="Arial"/>
                <a:cs typeface="Arial"/>
              </a:rPr>
              <a:t>sit </a:t>
            </a:r>
            <a:r>
              <a:rPr sz="1700" i="1" spc="-35" dirty="0">
                <a:latin typeface="Arial"/>
                <a:cs typeface="Arial"/>
              </a:rPr>
              <a:t>amet, </a:t>
            </a:r>
            <a:r>
              <a:rPr sz="1700" i="1" spc="-30" dirty="0">
                <a:latin typeface="Arial"/>
                <a:cs typeface="Arial"/>
              </a:rPr>
              <a:t> </a:t>
            </a:r>
            <a:r>
              <a:rPr sz="1700" i="1" spc="-35" dirty="0">
                <a:latin typeface="Arial"/>
                <a:cs typeface="Arial"/>
              </a:rPr>
              <a:t>consecter adipiscing elit, </a:t>
            </a:r>
            <a:r>
              <a:rPr sz="1700" i="1" spc="-30" dirty="0">
                <a:latin typeface="Arial"/>
                <a:cs typeface="Arial"/>
              </a:rPr>
              <a:t> </a:t>
            </a:r>
            <a:r>
              <a:rPr sz="1700" i="1" spc="-35" dirty="0">
                <a:latin typeface="Arial"/>
                <a:cs typeface="Arial"/>
              </a:rPr>
              <a:t>sedeiusmo</a:t>
            </a:r>
            <a:r>
              <a:rPr sz="1700" i="1" dirty="0">
                <a:latin typeface="Arial"/>
                <a:cs typeface="Arial"/>
              </a:rPr>
              <a:t>d</a:t>
            </a:r>
            <a:r>
              <a:rPr sz="1700" i="1" spc="-70" dirty="0">
                <a:latin typeface="Arial"/>
                <a:cs typeface="Arial"/>
              </a:rPr>
              <a:t> </a:t>
            </a:r>
            <a:r>
              <a:rPr sz="1700" i="1" spc="-35" dirty="0">
                <a:latin typeface="Arial"/>
                <a:cs typeface="Arial"/>
              </a:rPr>
              <a:t>tempo</a:t>
            </a:r>
            <a:r>
              <a:rPr sz="1700" i="1" dirty="0">
                <a:latin typeface="Arial"/>
                <a:cs typeface="Arial"/>
              </a:rPr>
              <a:t>r</a:t>
            </a:r>
            <a:r>
              <a:rPr sz="1700" i="1" spc="-70" dirty="0">
                <a:latin typeface="Arial"/>
                <a:cs typeface="Arial"/>
              </a:rPr>
              <a:t> </a:t>
            </a:r>
            <a:r>
              <a:rPr sz="1700" i="1" spc="-35" dirty="0">
                <a:latin typeface="Arial"/>
                <a:cs typeface="Arial"/>
              </a:rPr>
              <a:t>incididunt  </a:t>
            </a:r>
            <a:r>
              <a:rPr sz="1700" i="1" spc="-20" dirty="0">
                <a:latin typeface="Arial"/>
                <a:cs typeface="Arial"/>
              </a:rPr>
              <a:t>ut </a:t>
            </a:r>
            <a:r>
              <a:rPr sz="1700" i="1" spc="-30" dirty="0">
                <a:latin typeface="Arial"/>
                <a:cs typeface="Arial"/>
              </a:rPr>
              <a:t>labore </a:t>
            </a:r>
            <a:r>
              <a:rPr sz="1700" i="1" spc="-20" dirty="0">
                <a:latin typeface="Arial"/>
                <a:cs typeface="Arial"/>
              </a:rPr>
              <a:t>et </a:t>
            </a:r>
            <a:r>
              <a:rPr sz="1700" i="1" spc="-30" dirty="0">
                <a:latin typeface="Arial"/>
                <a:cs typeface="Arial"/>
              </a:rPr>
              <a:t>dolore </a:t>
            </a:r>
            <a:r>
              <a:rPr sz="1700" i="1" spc="-35" dirty="0">
                <a:latin typeface="Arial"/>
                <a:cs typeface="Arial"/>
              </a:rPr>
              <a:t>magna </a:t>
            </a:r>
            <a:r>
              <a:rPr sz="1700" i="1" spc="-30" dirty="0">
                <a:latin typeface="Arial"/>
                <a:cs typeface="Arial"/>
              </a:rPr>
              <a:t> </a:t>
            </a:r>
            <a:r>
              <a:rPr sz="1700" i="1" spc="-35" dirty="0">
                <a:latin typeface="Arial"/>
                <a:cs typeface="Arial"/>
              </a:rPr>
              <a:t>aliquenim</a:t>
            </a:r>
            <a:r>
              <a:rPr sz="1700" i="1" spc="-75" dirty="0">
                <a:latin typeface="Arial"/>
                <a:cs typeface="Arial"/>
              </a:rPr>
              <a:t> </a:t>
            </a:r>
            <a:r>
              <a:rPr sz="1700" i="1" spc="-40" dirty="0">
                <a:latin typeface="Arial"/>
                <a:cs typeface="Arial"/>
              </a:rPr>
              <a:t>tempor.</a:t>
            </a:r>
            <a:endParaRPr sz="1700">
              <a:latin typeface="Arial"/>
              <a:cs typeface="Arial"/>
            </a:endParaRPr>
          </a:p>
        </p:txBody>
      </p:sp>
      <p:sp>
        <p:nvSpPr>
          <p:cNvPr id="11" name="object 6">
            <a:extLst>
              <a:ext uri="{FF2B5EF4-FFF2-40B4-BE49-F238E27FC236}">
                <a16:creationId xmlns:a16="http://schemas.microsoft.com/office/drawing/2014/main" id="{BB51DDC9-504F-9B49-B0A6-54E1CD6DD2D6}"/>
              </a:ext>
            </a:extLst>
          </p:cNvPr>
          <p:cNvSpPr txBox="1"/>
          <p:nvPr userDrawn="1"/>
        </p:nvSpPr>
        <p:spPr>
          <a:xfrm>
            <a:off x="5829300" y="1718971"/>
            <a:ext cx="300990" cy="686435"/>
          </a:xfrm>
          <a:prstGeom prst="rect">
            <a:avLst/>
          </a:prstGeom>
        </p:spPr>
        <p:txBody>
          <a:bodyPr vert="horz" wrap="square" lIns="0" tIns="17145" rIns="0" bIns="0" rtlCol="0">
            <a:spAutoFit/>
          </a:bodyPr>
          <a:lstStyle/>
          <a:p>
            <a:pPr marL="12700">
              <a:lnSpc>
                <a:spcPct val="100000"/>
              </a:lnSpc>
              <a:spcBef>
                <a:spcPts val="135"/>
              </a:spcBef>
            </a:pPr>
            <a:r>
              <a:rPr sz="4300" b="1" spc="15" dirty="0">
                <a:latin typeface="Arial"/>
                <a:cs typeface="Arial"/>
              </a:rPr>
              <a:t>“</a:t>
            </a:r>
            <a:endParaRPr sz="4300">
              <a:latin typeface="Arial"/>
              <a:cs typeface="Arial"/>
            </a:endParaRPr>
          </a:p>
        </p:txBody>
      </p:sp>
      <p:grpSp>
        <p:nvGrpSpPr>
          <p:cNvPr id="12" name="object 7">
            <a:extLst>
              <a:ext uri="{FF2B5EF4-FFF2-40B4-BE49-F238E27FC236}">
                <a16:creationId xmlns:a16="http://schemas.microsoft.com/office/drawing/2014/main" id="{00656C6A-690D-194A-89EB-017A4FC05486}"/>
              </a:ext>
            </a:extLst>
          </p:cNvPr>
          <p:cNvGrpSpPr/>
          <p:nvPr userDrawn="1"/>
        </p:nvGrpSpPr>
        <p:grpSpPr>
          <a:xfrm>
            <a:off x="7792884" y="0"/>
            <a:ext cx="1351280" cy="844550"/>
            <a:chOff x="7792884" y="0"/>
            <a:chExt cx="1351280" cy="844550"/>
          </a:xfrm>
        </p:grpSpPr>
        <p:sp>
          <p:nvSpPr>
            <p:cNvPr id="13" name="object 8">
              <a:extLst>
                <a:ext uri="{FF2B5EF4-FFF2-40B4-BE49-F238E27FC236}">
                  <a16:creationId xmlns:a16="http://schemas.microsoft.com/office/drawing/2014/main" id="{AC6FC663-7FC3-0A42-AF54-8392EE149304}"/>
                </a:ext>
              </a:extLst>
            </p:cNvPr>
            <p:cNvSpPr/>
            <p:nvPr/>
          </p:nvSpPr>
          <p:spPr>
            <a:xfrm>
              <a:off x="7792885" y="309041"/>
              <a:ext cx="388620" cy="388620"/>
            </a:xfrm>
            <a:custGeom>
              <a:avLst/>
              <a:gdLst/>
              <a:ahLst/>
              <a:cxnLst/>
              <a:rect l="l" t="t" r="r" b="b"/>
              <a:pathLst>
                <a:path w="388620" h="388620">
                  <a:moveTo>
                    <a:pt x="388315" y="0"/>
                  </a:moveTo>
                  <a:lnTo>
                    <a:pt x="0" y="0"/>
                  </a:lnTo>
                  <a:lnTo>
                    <a:pt x="0" y="87058"/>
                  </a:lnTo>
                  <a:lnTo>
                    <a:pt x="0" y="388315"/>
                  </a:lnTo>
                  <a:lnTo>
                    <a:pt x="388315" y="388315"/>
                  </a:lnTo>
                  <a:lnTo>
                    <a:pt x="388315" y="87058"/>
                  </a:lnTo>
                  <a:lnTo>
                    <a:pt x="388315" y="0"/>
                  </a:lnTo>
                  <a:close/>
                </a:path>
              </a:pathLst>
            </a:custGeom>
            <a:solidFill>
              <a:srgbClr val="D4CA00"/>
            </a:solidFill>
          </p:spPr>
          <p:txBody>
            <a:bodyPr wrap="square" lIns="0" tIns="0" rIns="0" bIns="0" rtlCol="0"/>
            <a:lstStyle/>
            <a:p>
              <a:endParaRPr/>
            </a:p>
          </p:txBody>
        </p:sp>
        <p:sp>
          <p:nvSpPr>
            <p:cNvPr id="14" name="object 9">
              <a:extLst>
                <a:ext uri="{FF2B5EF4-FFF2-40B4-BE49-F238E27FC236}">
                  <a16:creationId xmlns:a16="http://schemas.microsoft.com/office/drawing/2014/main" id="{C9015253-3B19-B741-86A2-871004F5575E}"/>
                </a:ext>
              </a:extLst>
            </p:cNvPr>
            <p:cNvSpPr/>
            <p:nvPr/>
          </p:nvSpPr>
          <p:spPr>
            <a:xfrm>
              <a:off x="8014829" y="0"/>
              <a:ext cx="405765" cy="396240"/>
            </a:xfrm>
            <a:custGeom>
              <a:avLst/>
              <a:gdLst/>
              <a:ahLst/>
              <a:cxnLst/>
              <a:rect l="l" t="t" r="r" b="b"/>
              <a:pathLst>
                <a:path w="405765" h="396240">
                  <a:moveTo>
                    <a:pt x="405244" y="0"/>
                  </a:moveTo>
                  <a:lnTo>
                    <a:pt x="0" y="0"/>
                  </a:lnTo>
                  <a:lnTo>
                    <a:pt x="0" y="396113"/>
                  </a:lnTo>
                  <a:lnTo>
                    <a:pt x="405244" y="396113"/>
                  </a:lnTo>
                  <a:lnTo>
                    <a:pt x="405244" y="0"/>
                  </a:lnTo>
                  <a:close/>
                </a:path>
              </a:pathLst>
            </a:custGeom>
            <a:solidFill>
              <a:srgbClr val="3B434C"/>
            </a:solidFill>
          </p:spPr>
          <p:txBody>
            <a:bodyPr wrap="square" lIns="0" tIns="0" rIns="0" bIns="0" rtlCol="0"/>
            <a:lstStyle/>
            <a:p>
              <a:endParaRPr/>
            </a:p>
          </p:txBody>
        </p:sp>
        <p:sp>
          <p:nvSpPr>
            <p:cNvPr id="15" name="object 10">
              <a:extLst>
                <a:ext uri="{FF2B5EF4-FFF2-40B4-BE49-F238E27FC236}">
                  <a16:creationId xmlns:a16="http://schemas.microsoft.com/office/drawing/2014/main" id="{174494FE-5BA0-394D-B600-10C2BAB53675}"/>
                </a:ext>
              </a:extLst>
            </p:cNvPr>
            <p:cNvSpPr/>
            <p:nvPr/>
          </p:nvSpPr>
          <p:spPr>
            <a:xfrm>
              <a:off x="8563749" y="541172"/>
              <a:ext cx="302895" cy="302895"/>
            </a:xfrm>
            <a:custGeom>
              <a:avLst/>
              <a:gdLst/>
              <a:ahLst/>
              <a:cxnLst/>
              <a:rect l="l" t="t" r="r" b="b"/>
              <a:pathLst>
                <a:path w="302895" h="302894">
                  <a:moveTo>
                    <a:pt x="302882" y="0"/>
                  </a:moveTo>
                  <a:lnTo>
                    <a:pt x="0" y="0"/>
                  </a:lnTo>
                  <a:lnTo>
                    <a:pt x="0" y="302882"/>
                  </a:lnTo>
                  <a:lnTo>
                    <a:pt x="302882" y="302882"/>
                  </a:lnTo>
                  <a:lnTo>
                    <a:pt x="302882" y="0"/>
                  </a:lnTo>
                  <a:close/>
                </a:path>
              </a:pathLst>
            </a:custGeom>
            <a:solidFill>
              <a:srgbClr val="A4A6AC"/>
            </a:solidFill>
          </p:spPr>
          <p:txBody>
            <a:bodyPr wrap="square" lIns="0" tIns="0" rIns="0" bIns="0" rtlCol="0"/>
            <a:lstStyle/>
            <a:p>
              <a:endParaRPr/>
            </a:p>
          </p:txBody>
        </p:sp>
        <p:sp>
          <p:nvSpPr>
            <p:cNvPr id="16" name="object 11">
              <a:extLst>
                <a:ext uri="{FF2B5EF4-FFF2-40B4-BE49-F238E27FC236}">
                  <a16:creationId xmlns:a16="http://schemas.microsoft.com/office/drawing/2014/main" id="{F674046B-D27F-C54D-B349-66BBBEF1820E}"/>
                </a:ext>
              </a:extLst>
            </p:cNvPr>
            <p:cNvSpPr/>
            <p:nvPr/>
          </p:nvSpPr>
          <p:spPr>
            <a:xfrm>
              <a:off x="8866631" y="263804"/>
              <a:ext cx="277495" cy="277495"/>
            </a:xfrm>
            <a:custGeom>
              <a:avLst/>
              <a:gdLst/>
              <a:ahLst/>
              <a:cxnLst/>
              <a:rect l="l" t="t" r="r" b="b"/>
              <a:pathLst>
                <a:path w="277495" h="277495">
                  <a:moveTo>
                    <a:pt x="277368" y="0"/>
                  </a:moveTo>
                  <a:lnTo>
                    <a:pt x="0" y="0"/>
                  </a:lnTo>
                  <a:lnTo>
                    <a:pt x="0" y="277355"/>
                  </a:lnTo>
                  <a:lnTo>
                    <a:pt x="277368" y="277355"/>
                  </a:lnTo>
                  <a:lnTo>
                    <a:pt x="277368" y="0"/>
                  </a:lnTo>
                  <a:close/>
                </a:path>
              </a:pathLst>
            </a:custGeom>
            <a:solidFill>
              <a:srgbClr val="D4CA00"/>
            </a:solidFill>
          </p:spPr>
          <p:txBody>
            <a:bodyPr wrap="square" lIns="0" tIns="0" rIns="0" bIns="0" rtlCol="0"/>
            <a:lstStyle/>
            <a:p>
              <a:endParaRPr/>
            </a:p>
          </p:txBody>
        </p:sp>
        <p:sp>
          <p:nvSpPr>
            <p:cNvPr id="17" name="object 12">
              <a:extLst>
                <a:ext uri="{FF2B5EF4-FFF2-40B4-BE49-F238E27FC236}">
                  <a16:creationId xmlns:a16="http://schemas.microsoft.com/office/drawing/2014/main" id="{447BDEA0-2679-4D46-9AEE-C286DC915E11}"/>
                </a:ext>
              </a:extLst>
            </p:cNvPr>
            <p:cNvSpPr/>
            <p:nvPr/>
          </p:nvSpPr>
          <p:spPr>
            <a:xfrm>
              <a:off x="8420061" y="397497"/>
              <a:ext cx="144145" cy="144145"/>
            </a:xfrm>
            <a:custGeom>
              <a:avLst/>
              <a:gdLst/>
              <a:ahLst/>
              <a:cxnLst/>
              <a:rect l="l" t="t" r="r" b="b"/>
              <a:pathLst>
                <a:path w="144145" h="144145">
                  <a:moveTo>
                    <a:pt x="143675" y="0"/>
                  </a:moveTo>
                  <a:lnTo>
                    <a:pt x="0" y="0"/>
                  </a:lnTo>
                  <a:lnTo>
                    <a:pt x="0" y="143675"/>
                  </a:lnTo>
                  <a:lnTo>
                    <a:pt x="143675" y="143675"/>
                  </a:lnTo>
                  <a:lnTo>
                    <a:pt x="143675" y="0"/>
                  </a:lnTo>
                  <a:close/>
                </a:path>
              </a:pathLst>
            </a:custGeom>
            <a:solidFill>
              <a:srgbClr val="A4A6AC"/>
            </a:solidFill>
          </p:spPr>
          <p:txBody>
            <a:bodyPr wrap="square" lIns="0" tIns="0" rIns="0" bIns="0" rtlCol="0"/>
            <a:lstStyle/>
            <a:p>
              <a:endParaRPr/>
            </a:p>
          </p:txBody>
        </p:sp>
        <p:sp>
          <p:nvSpPr>
            <p:cNvPr id="18" name="object 13">
              <a:extLst>
                <a:ext uri="{FF2B5EF4-FFF2-40B4-BE49-F238E27FC236}">
                  <a16:creationId xmlns:a16="http://schemas.microsoft.com/office/drawing/2014/main" id="{CD5B6C3C-142D-F646-B3F0-C1F8BBAA09FD}"/>
                </a:ext>
              </a:extLst>
            </p:cNvPr>
            <p:cNvSpPr/>
            <p:nvPr/>
          </p:nvSpPr>
          <p:spPr>
            <a:xfrm>
              <a:off x="8181199" y="697369"/>
              <a:ext cx="66040" cy="66040"/>
            </a:xfrm>
            <a:custGeom>
              <a:avLst/>
              <a:gdLst/>
              <a:ahLst/>
              <a:cxnLst/>
              <a:rect l="l" t="t" r="r" b="b"/>
              <a:pathLst>
                <a:path w="66040" h="66040">
                  <a:moveTo>
                    <a:pt x="66040" y="0"/>
                  </a:moveTo>
                  <a:lnTo>
                    <a:pt x="0" y="0"/>
                  </a:lnTo>
                  <a:lnTo>
                    <a:pt x="0" y="66039"/>
                  </a:lnTo>
                  <a:lnTo>
                    <a:pt x="66040" y="66039"/>
                  </a:lnTo>
                  <a:lnTo>
                    <a:pt x="66040" y="0"/>
                  </a:lnTo>
                  <a:close/>
                </a:path>
              </a:pathLst>
            </a:custGeom>
            <a:solidFill>
              <a:srgbClr val="3B434C"/>
            </a:solidFill>
          </p:spPr>
          <p:txBody>
            <a:bodyPr wrap="square" lIns="0" tIns="0" rIns="0" bIns="0" rtlCol="0"/>
            <a:lstStyle/>
            <a:p>
              <a:endParaRPr/>
            </a:p>
          </p:txBody>
        </p:sp>
      </p:grpSp>
      <p:sp>
        <p:nvSpPr>
          <p:cNvPr id="19" name="object 14">
            <a:extLst>
              <a:ext uri="{FF2B5EF4-FFF2-40B4-BE49-F238E27FC236}">
                <a16:creationId xmlns:a16="http://schemas.microsoft.com/office/drawing/2014/main" id="{84B7691F-F5F9-D340-9D40-E4D8919117C5}"/>
              </a:ext>
            </a:extLst>
          </p:cNvPr>
          <p:cNvSpPr/>
          <p:nvPr userDrawn="1"/>
        </p:nvSpPr>
        <p:spPr>
          <a:xfrm>
            <a:off x="8036357" y="1053109"/>
            <a:ext cx="672465" cy="673735"/>
          </a:xfrm>
          <a:custGeom>
            <a:avLst/>
            <a:gdLst/>
            <a:ahLst/>
            <a:cxnLst/>
            <a:rect l="l" t="t" r="r" b="b"/>
            <a:pathLst>
              <a:path w="672465" h="673735">
                <a:moveTo>
                  <a:pt x="672236" y="0"/>
                </a:moveTo>
                <a:lnTo>
                  <a:pt x="382536" y="0"/>
                </a:lnTo>
                <a:lnTo>
                  <a:pt x="382536" y="289687"/>
                </a:lnTo>
                <a:lnTo>
                  <a:pt x="0" y="289687"/>
                </a:lnTo>
                <a:lnTo>
                  <a:pt x="0" y="673404"/>
                </a:lnTo>
                <a:lnTo>
                  <a:pt x="383717" y="673404"/>
                </a:lnTo>
                <a:lnTo>
                  <a:pt x="383717" y="289699"/>
                </a:lnTo>
                <a:lnTo>
                  <a:pt x="672236" y="289699"/>
                </a:lnTo>
                <a:lnTo>
                  <a:pt x="672236" y="0"/>
                </a:lnTo>
                <a:close/>
              </a:path>
            </a:pathLst>
          </a:custGeom>
          <a:solidFill>
            <a:srgbClr val="A4A6AC"/>
          </a:solidFill>
        </p:spPr>
        <p:txBody>
          <a:bodyPr wrap="square" lIns="0" tIns="0" rIns="0" bIns="0" rtlCol="0"/>
          <a:lstStyle/>
          <a:p>
            <a:endParaRPr/>
          </a:p>
        </p:txBody>
      </p:sp>
      <p:sp>
        <p:nvSpPr>
          <p:cNvPr id="20" name="object 15">
            <a:extLst>
              <a:ext uri="{FF2B5EF4-FFF2-40B4-BE49-F238E27FC236}">
                <a16:creationId xmlns:a16="http://schemas.microsoft.com/office/drawing/2014/main" id="{3508EA00-AE14-DF4E-A4FB-73DA07C312F3}"/>
              </a:ext>
            </a:extLst>
          </p:cNvPr>
          <p:cNvSpPr/>
          <p:nvPr userDrawn="1"/>
        </p:nvSpPr>
        <p:spPr>
          <a:xfrm>
            <a:off x="8036356" y="2016226"/>
            <a:ext cx="66040" cy="66040"/>
          </a:xfrm>
          <a:custGeom>
            <a:avLst/>
            <a:gdLst/>
            <a:ahLst/>
            <a:cxnLst/>
            <a:rect l="l" t="t" r="r" b="b"/>
            <a:pathLst>
              <a:path w="66040" h="66039">
                <a:moveTo>
                  <a:pt x="66040" y="0"/>
                </a:moveTo>
                <a:lnTo>
                  <a:pt x="0" y="0"/>
                </a:lnTo>
                <a:lnTo>
                  <a:pt x="0" y="66039"/>
                </a:lnTo>
                <a:lnTo>
                  <a:pt x="66040" y="66039"/>
                </a:lnTo>
                <a:lnTo>
                  <a:pt x="66040" y="0"/>
                </a:lnTo>
                <a:close/>
              </a:path>
            </a:pathLst>
          </a:custGeom>
          <a:solidFill>
            <a:srgbClr val="3B434C"/>
          </a:solidFill>
        </p:spPr>
        <p:txBody>
          <a:bodyPr wrap="square" lIns="0" tIns="0" rIns="0" bIns="0" rtlCol="0"/>
          <a:lstStyle/>
          <a:p>
            <a:endParaRPr/>
          </a:p>
        </p:txBody>
      </p:sp>
      <p:grpSp>
        <p:nvGrpSpPr>
          <p:cNvPr id="21" name="object 16">
            <a:extLst>
              <a:ext uri="{FF2B5EF4-FFF2-40B4-BE49-F238E27FC236}">
                <a16:creationId xmlns:a16="http://schemas.microsoft.com/office/drawing/2014/main" id="{0C5C0245-C102-7F46-9D68-55565D11B51B}"/>
              </a:ext>
            </a:extLst>
          </p:cNvPr>
          <p:cNvGrpSpPr/>
          <p:nvPr userDrawn="1"/>
        </p:nvGrpSpPr>
        <p:grpSpPr>
          <a:xfrm>
            <a:off x="393754" y="4379531"/>
            <a:ext cx="1704339" cy="490220"/>
            <a:chOff x="393754" y="4379531"/>
            <a:chExt cx="1704339" cy="490220"/>
          </a:xfrm>
        </p:grpSpPr>
        <p:sp>
          <p:nvSpPr>
            <p:cNvPr id="22" name="object 17">
              <a:extLst>
                <a:ext uri="{FF2B5EF4-FFF2-40B4-BE49-F238E27FC236}">
                  <a16:creationId xmlns:a16="http://schemas.microsoft.com/office/drawing/2014/main" id="{6383A791-AFB2-AB42-B304-4994ECDAD2DB}"/>
                </a:ext>
              </a:extLst>
            </p:cNvPr>
            <p:cNvSpPr/>
            <p:nvPr/>
          </p:nvSpPr>
          <p:spPr>
            <a:xfrm>
              <a:off x="395173" y="4379531"/>
              <a:ext cx="355600" cy="339090"/>
            </a:xfrm>
            <a:custGeom>
              <a:avLst/>
              <a:gdLst/>
              <a:ahLst/>
              <a:cxnLst/>
              <a:rect l="l" t="t" r="r" b="b"/>
              <a:pathLst>
                <a:path w="355600" h="339089">
                  <a:moveTo>
                    <a:pt x="355307" y="0"/>
                  </a:moveTo>
                  <a:lnTo>
                    <a:pt x="0" y="0"/>
                  </a:lnTo>
                  <a:lnTo>
                    <a:pt x="0" y="338709"/>
                  </a:lnTo>
                  <a:lnTo>
                    <a:pt x="355307" y="338709"/>
                  </a:lnTo>
                  <a:lnTo>
                    <a:pt x="355307" y="0"/>
                  </a:lnTo>
                  <a:close/>
                </a:path>
              </a:pathLst>
            </a:custGeom>
            <a:solidFill>
              <a:srgbClr val="FFFFFF"/>
            </a:solidFill>
          </p:spPr>
          <p:txBody>
            <a:bodyPr wrap="square" lIns="0" tIns="0" rIns="0" bIns="0" rtlCol="0"/>
            <a:lstStyle/>
            <a:p>
              <a:endParaRPr/>
            </a:p>
          </p:txBody>
        </p:sp>
        <p:pic>
          <p:nvPicPr>
            <p:cNvPr id="23" name="object 18">
              <a:extLst>
                <a:ext uri="{FF2B5EF4-FFF2-40B4-BE49-F238E27FC236}">
                  <a16:creationId xmlns:a16="http://schemas.microsoft.com/office/drawing/2014/main" id="{2036C1A5-6C06-F042-A77B-480E5541BEE8}"/>
                </a:ext>
              </a:extLst>
            </p:cNvPr>
            <p:cNvPicPr/>
            <p:nvPr/>
          </p:nvPicPr>
          <p:blipFill>
            <a:blip r:embed="rId2" cstate="print"/>
            <a:stretch>
              <a:fillRect/>
            </a:stretch>
          </p:blipFill>
          <p:spPr>
            <a:xfrm>
              <a:off x="491563" y="4469629"/>
              <a:ext cx="162534" cy="175107"/>
            </a:xfrm>
            <a:prstGeom prst="rect">
              <a:avLst/>
            </a:prstGeom>
          </p:spPr>
        </p:pic>
        <p:sp>
          <p:nvSpPr>
            <p:cNvPr id="24" name="object 19">
              <a:extLst>
                <a:ext uri="{FF2B5EF4-FFF2-40B4-BE49-F238E27FC236}">
                  <a16:creationId xmlns:a16="http://schemas.microsoft.com/office/drawing/2014/main" id="{E8255F8F-5EEA-ED44-AB89-9FF61D256F5A}"/>
                </a:ext>
              </a:extLst>
            </p:cNvPr>
            <p:cNvSpPr/>
            <p:nvPr/>
          </p:nvSpPr>
          <p:spPr>
            <a:xfrm>
              <a:off x="843584" y="4379531"/>
              <a:ext cx="355600" cy="339090"/>
            </a:xfrm>
            <a:custGeom>
              <a:avLst/>
              <a:gdLst/>
              <a:ahLst/>
              <a:cxnLst/>
              <a:rect l="l" t="t" r="r" b="b"/>
              <a:pathLst>
                <a:path w="355600" h="339089">
                  <a:moveTo>
                    <a:pt x="355307" y="0"/>
                  </a:moveTo>
                  <a:lnTo>
                    <a:pt x="0" y="0"/>
                  </a:lnTo>
                  <a:lnTo>
                    <a:pt x="0" y="338709"/>
                  </a:lnTo>
                  <a:lnTo>
                    <a:pt x="355307" y="338709"/>
                  </a:lnTo>
                  <a:lnTo>
                    <a:pt x="355307" y="0"/>
                  </a:lnTo>
                  <a:close/>
                </a:path>
              </a:pathLst>
            </a:custGeom>
            <a:solidFill>
              <a:srgbClr val="FFFFFF"/>
            </a:solidFill>
          </p:spPr>
          <p:txBody>
            <a:bodyPr wrap="square" lIns="0" tIns="0" rIns="0" bIns="0" rtlCol="0"/>
            <a:lstStyle/>
            <a:p>
              <a:endParaRPr/>
            </a:p>
          </p:txBody>
        </p:sp>
        <p:pic>
          <p:nvPicPr>
            <p:cNvPr id="25" name="object 20">
              <a:extLst>
                <a:ext uri="{FF2B5EF4-FFF2-40B4-BE49-F238E27FC236}">
                  <a16:creationId xmlns:a16="http://schemas.microsoft.com/office/drawing/2014/main" id="{9FCD4A5D-A625-2747-8289-0E69D869E670}"/>
                </a:ext>
              </a:extLst>
            </p:cNvPr>
            <p:cNvPicPr/>
            <p:nvPr/>
          </p:nvPicPr>
          <p:blipFill>
            <a:blip r:embed="rId3" cstate="print"/>
            <a:stretch>
              <a:fillRect/>
            </a:stretch>
          </p:blipFill>
          <p:spPr>
            <a:xfrm>
              <a:off x="930050" y="4466548"/>
              <a:ext cx="182414" cy="181267"/>
            </a:xfrm>
            <a:prstGeom prst="rect">
              <a:avLst/>
            </a:prstGeom>
          </p:spPr>
        </p:pic>
        <p:sp>
          <p:nvSpPr>
            <p:cNvPr id="26" name="object 21">
              <a:extLst>
                <a:ext uri="{FF2B5EF4-FFF2-40B4-BE49-F238E27FC236}">
                  <a16:creationId xmlns:a16="http://schemas.microsoft.com/office/drawing/2014/main" id="{BECC2BB9-4D15-EB43-A9D0-6CEED0BB9A17}"/>
                </a:ext>
              </a:extLst>
            </p:cNvPr>
            <p:cNvSpPr/>
            <p:nvPr/>
          </p:nvSpPr>
          <p:spPr>
            <a:xfrm>
              <a:off x="1291983" y="4379531"/>
              <a:ext cx="355600" cy="339090"/>
            </a:xfrm>
            <a:custGeom>
              <a:avLst/>
              <a:gdLst/>
              <a:ahLst/>
              <a:cxnLst/>
              <a:rect l="l" t="t" r="r" b="b"/>
              <a:pathLst>
                <a:path w="355600" h="339089">
                  <a:moveTo>
                    <a:pt x="355295" y="0"/>
                  </a:moveTo>
                  <a:lnTo>
                    <a:pt x="0" y="0"/>
                  </a:lnTo>
                  <a:lnTo>
                    <a:pt x="0" y="338709"/>
                  </a:lnTo>
                  <a:lnTo>
                    <a:pt x="355295" y="338709"/>
                  </a:lnTo>
                  <a:lnTo>
                    <a:pt x="355295" y="0"/>
                  </a:lnTo>
                  <a:close/>
                </a:path>
              </a:pathLst>
            </a:custGeom>
            <a:solidFill>
              <a:srgbClr val="FFFFFF"/>
            </a:solidFill>
          </p:spPr>
          <p:txBody>
            <a:bodyPr wrap="square" lIns="0" tIns="0" rIns="0" bIns="0" rtlCol="0"/>
            <a:lstStyle/>
            <a:p>
              <a:endParaRPr/>
            </a:p>
          </p:txBody>
        </p:sp>
        <p:pic>
          <p:nvPicPr>
            <p:cNvPr id="27" name="object 22">
              <a:extLst>
                <a:ext uri="{FF2B5EF4-FFF2-40B4-BE49-F238E27FC236}">
                  <a16:creationId xmlns:a16="http://schemas.microsoft.com/office/drawing/2014/main" id="{EA0EFCCF-79B5-FE4B-A030-00D3A4D5E033}"/>
                </a:ext>
              </a:extLst>
            </p:cNvPr>
            <p:cNvPicPr/>
            <p:nvPr/>
          </p:nvPicPr>
          <p:blipFill>
            <a:blip r:embed="rId4" cstate="print"/>
            <a:stretch>
              <a:fillRect/>
            </a:stretch>
          </p:blipFill>
          <p:spPr>
            <a:xfrm>
              <a:off x="1399514" y="4469634"/>
              <a:ext cx="140258" cy="175107"/>
            </a:xfrm>
            <a:prstGeom prst="rect">
              <a:avLst/>
            </a:prstGeom>
          </p:spPr>
        </p:pic>
        <p:sp>
          <p:nvSpPr>
            <p:cNvPr id="28" name="object 23">
              <a:extLst>
                <a:ext uri="{FF2B5EF4-FFF2-40B4-BE49-F238E27FC236}">
                  <a16:creationId xmlns:a16="http://schemas.microsoft.com/office/drawing/2014/main" id="{B8497CBF-6F0F-E948-8DC6-B89F3DB656B7}"/>
                </a:ext>
              </a:extLst>
            </p:cNvPr>
            <p:cNvSpPr/>
            <p:nvPr/>
          </p:nvSpPr>
          <p:spPr>
            <a:xfrm>
              <a:off x="1740382" y="4379531"/>
              <a:ext cx="355600" cy="339090"/>
            </a:xfrm>
            <a:custGeom>
              <a:avLst/>
              <a:gdLst/>
              <a:ahLst/>
              <a:cxnLst/>
              <a:rect l="l" t="t" r="r" b="b"/>
              <a:pathLst>
                <a:path w="355600" h="339089">
                  <a:moveTo>
                    <a:pt x="355307" y="0"/>
                  </a:moveTo>
                  <a:lnTo>
                    <a:pt x="0" y="0"/>
                  </a:lnTo>
                  <a:lnTo>
                    <a:pt x="0" y="338709"/>
                  </a:lnTo>
                  <a:lnTo>
                    <a:pt x="355307" y="338709"/>
                  </a:lnTo>
                  <a:lnTo>
                    <a:pt x="355307" y="0"/>
                  </a:lnTo>
                  <a:close/>
                </a:path>
              </a:pathLst>
            </a:custGeom>
            <a:solidFill>
              <a:srgbClr val="FFFFFF"/>
            </a:solidFill>
          </p:spPr>
          <p:txBody>
            <a:bodyPr wrap="square" lIns="0" tIns="0" rIns="0" bIns="0" rtlCol="0"/>
            <a:lstStyle/>
            <a:p>
              <a:endParaRPr/>
            </a:p>
          </p:txBody>
        </p:sp>
        <p:pic>
          <p:nvPicPr>
            <p:cNvPr id="29" name="object 24">
              <a:extLst>
                <a:ext uri="{FF2B5EF4-FFF2-40B4-BE49-F238E27FC236}">
                  <a16:creationId xmlns:a16="http://schemas.microsoft.com/office/drawing/2014/main" id="{A042D9CE-198D-EF45-BC1C-556D12A35BFE}"/>
                </a:ext>
              </a:extLst>
            </p:cNvPr>
            <p:cNvPicPr/>
            <p:nvPr/>
          </p:nvPicPr>
          <p:blipFill>
            <a:blip r:embed="rId5" cstate="print"/>
            <a:stretch>
              <a:fillRect/>
            </a:stretch>
          </p:blipFill>
          <p:spPr>
            <a:xfrm>
              <a:off x="1824685" y="4466548"/>
              <a:ext cx="186715" cy="181267"/>
            </a:xfrm>
            <a:prstGeom prst="rect">
              <a:avLst/>
            </a:prstGeom>
          </p:spPr>
        </p:pic>
        <p:pic>
          <p:nvPicPr>
            <p:cNvPr id="30" name="object 25">
              <a:extLst>
                <a:ext uri="{FF2B5EF4-FFF2-40B4-BE49-F238E27FC236}">
                  <a16:creationId xmlns:a16="http://schemas.microsoft.com/office/drawing/2014/main" id="{FA5E1332-9DA4-0F4F-9980-5671CAAD02ED}"/>
                </a:ext>
              </a:extLst>
            </p:cNvPr>
            <p:cNvPicPr/>
            <p:nvPr/>
          </p:nvPicPr>
          <p:blipFill>
            <a:blip r:embed="rId6" cstate="print"/>
            <a:stretch>
              <a:fillRect/>
            </a:stretch>
          </p:blipFill>
          <p:spPr>
            <a:xfrm>
              <a:off x="393754" y="4786594"/>
              <a:ext cx="1703990" cy="82671"/>
            </a:xfrm>
            <a:prstGeom prst="rect">
              <a:avLst/>
            </a:prstGeom>
          </p:spPr>
        </p:pic>
      </p:grpSp>
      <p:pic>
        <p:nvPicPr>
          <p:cNvPr id="31" name="Picture 30" descr="A picture containing graphical user interface&#10;&#10;Description automatically generated">
            <a:extLst>
              <a:ext uri="{FF2B5EF4-FFF2-40B4-BE49-F238E27FC236}">
                <a16:creationId xmlns:a16="http://schemas.microsoft.com/office/drawing/2014/main" id="{2384A769-9BF0-D349-A8B8-53EEA9532537}"/>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861420" y="4474786"/>
            <a:ext cx="2044700" cy="4699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userDrawn="1"/>
        </p:nvSpPr>
        <p:spPr>
          <a:xfrm>
            <a:off x="0" y="0"/>
            <a:ext cx="9144000" cy="5144770"/>
          </a:xfrm>
          <a:custGeom>
            <a:avLst/>
            <a:gdLst/>
            <a:ahLst/>
            <a:cxnLst/>
            <a:rect l="l" t="t" r="r" b="b"/>
            <a:pathLst>
              <a:path w="9144000" h="5144770">
                <a:moveTo>
                  <a:pt x="9144000" y="0"/>
                </a:moveTo>
                <a:lnTo>
                  <a:pt x="0" y="0"/>
                </a:lnTo>
                <a:lnTo>
                  <a:pt x="0" y="5144401"/>
                </a:lnTo>
                <a:lnTo>
                  <a:pt x="9144000" y="5144401"/>
                </a:lnTo>
                <a:lnTo>
                  <a:pt x="9144000" y="0"/>
                </a:lnTo>
                <a:close/>
              </a:path>
            </a:pathLst>
          </a:custGeom>
          <a:solidFill>
            <a:srgbClr val="D4CA00"/>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75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10/29/26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B6751A77-3FA9-ED48-B0C7-2C2463BB3AD4}"/>
              </a:ext>
            </a:extLst>
          </p:cNvPr>
          <p:cNvSpPr txBox="1">
            <a:spLocks noGrp="1"/>
          </p:cNvSpPr>
          <p:nvPr>
            <p:ph type="title"/>
          </p:nvPr>
        </p:nvSpPr>
        <p:spPr>
          <a:xfrm>
            <a:off x="825500" y="887228"/>
            <a:ext cx="3702685" cy="479425"/>
          </a:xfrm>
          <a:prstGeom prst="rect">
            <a:avLst/>
          </a:prstGeom>
        </p:spPr>
        <p:txBody>
          <a:bodyPr vert="horz" wrap="square" lIns="0" tIns="15875" rIns="0" bIns="0" rtlCol="0">
            <a:spAutoFit/>
          </a:bodyPr>
          <a:lstStyle/>
          <a:p>
            <a:pPr marL="12700">
              <a:lnSpc>
                <a:spcPct val="100000"/>
              </a:lnSpc>
              <a:spcBef>
                <a:spcPts val="125"/>
              </a:spcBef>
            </a:pPr>
            <a:r>
              <a:rPr sz="2950" spc="10" dirty="0">
                <a:solidFill>
                  <a:srgbClr val="000000"/>
                </a:solidFill>
              </a:rPr>
              <a:t>Heading</a:t>
            </a:r>
            <a:r>
              <a:rPr sz="2950" spc="-20" dirty="0">
                <a:solidFill>
                  <a:srgbClr val="000000"/>
                </a:solidFill>
              </a:rPr>
              <a:t> </a:t>
            </a:r>
            <a:r>
              <a:rPr sz="2950" spc="10" dirty="0">
                <a:solidFill>
                  <a:srgbClr val="000000"/>
                </a:solidFill>
              </a:rPr>
              <a:t>will</a:t>
            </a:r>
            <a:r>
              <a:rPr sz="2950" spc="-15" dirty="0">
                <a:solidFill>
                  <a:srgbClr val="000000"/>
                </a:solidFill>
              </a:rPr>
              <a:t> </a:t>
            </a:r>
            <a:r>
              <a:rPr sz="2950" spc="15" dirty="0">
                <a:solidFill>
                  <a:srgbClr val="000000"/>
                </a:solidFill>
              </a:rPr>
              <a:t>go</a:t>
            </a:r>
            <a:r>
              <a:rPr sz="2950" spc="-15" dirty="0">
                <a:solidFill>
                  <a:srgbClr val="000000"/>
                </a:solidFill>
              </a:rPr>
              <a:t> </a:t>
            </a:r>
            <a:r>
              <a:rPr sz="2950" spc="10" dirty="0">
                <a:solidFill>
                  <a:srgbClr val="000000"/>
                </a:solidFill>
              </a:rPr>
              <a:t>here</a:t>
            </a:r>
            <a:endParaRPr sz="2950"/>
          </a:p>
        </p:txBody>
      </p:sp>
      <p:sp>
        <p:nvSpPr>
          <p:cNvPr id="9" name="object 3">
            <a:extLst>
              <a:ext uri="{FF2B5EF4-FFF2-40B4-BE49-F238E27FC236}">
                <a16:creationId xmlns:a16="http://schemas.microsoft.com/office/drawing/2014/main" id="{430F144C-0DF9-8A48-A0BB-302A7AA4BE0A}"/>
              </a:ext>
            </a:extLst>
          </p:cNvPr>
          <p:cNvSpPr txBox="1"/>
          <p:nvPr userDrawn="1"/>
        </p:nvSpPr>
        <p:spPr>
          <a:xfrm>
            <a:off x="800100" y="1560773"/>
            <a:ext cx="2530475" cy="2562860"/>
          </a:xfrm>
          <a:prstGeom prst="rect">
            <a:avLst/>
          </a:prstGeom>
        </p:spPr>
        <p:txBody>
          <a:bodyPr vert="horz" wrap="square" lIns="0" tIns="12700" rIns="0" bIns="0" rtlCol="0">
            <a:spAutoFit/>
          </a:bodyPr>
          <a:lstStyle/>
          <a:p>
            <a:pPr marL="139700" marR="187325" indent="-102235">
              <a:lnSpc>
                <a:spcPct val="107500"/>
              </a:lnSpc>
              <a:spcBef>
                <a:spcPts val="100"/>
              </a:spcBef>
              <a:buClr>
                <a:srgbClr val="D4CA00"/>
              </a:buClr>
              <a:buSzPct val="150000"/>
              <a:buChar char="•"/>
              <a:tabLst>
                <a:tab pos="153035" algn="l"/>
              </a:tabLst>
            </a:pPr>
            <a:r>
              <a:rPr sz="1200" spc="-25" dirty="0">
                <a:latin typeface="Arial"/>
                <a:cs typeface="Arial"/>
              </a:rPr>
              <a:t>Lorem ipsum dolor </a:t>
            </a:r>
            <a:r>
              <a:rPr sz="1200" spc="-20" dirty="0">
                <a:latin typeface="Arial"/>
                <a:cs typeface="Arial"/>
              </a:rPr>
              <a:t>sit </a:t>
            </a:r>
            <a:r>
              <a:rPr sz="1200" spc="-30" dirty="0">
                <a:latin typeface="Arial"/>
                <a:cs typeface="Arial"/>
              </a:rPr>
              <a:t>amet, </a:t>
            </a:r>
            <a:r>
              <a:rPr sz="1200" spc="-25" dirty="0">
                <a:latin typeface="Arial"/>
                <a:cs typeface="Arial"/>
              </a:rPr>
              <a:t> consecter adipiscing elit, </a:t>
            </a:r>
            <a:r>
              <a:rPr sz="1200" spc="-30" dirty="0">
                <a:latin typeface="Arial"/>
                <a:cs typeface="Arial"/>
              </a:rPr>
              <a:t>sedeius </a:t>
            </a:r>
            <a:r>
              <a:rPr sz="1200" spc="-25" dirty="0">
                <a:latin typeface="Arial"/>
                <a:cs typeface="Arial"/>
              </a:rPr>
              <a:t> </a:t>
            </a:r>
            <a:r>
              <a:rPr sz="1200" spc="-20" dirty="0">
                <a:latin typeface="Arial"/>
                <a:cs typeface="Arial"/>
              </a:rPr>
              <a:t>mod</a:t>
            </a:r>
            <a:r>
              <a:rPr sz="1200" spc="-60" dirty="0">
                <a:latin typeface="Arial"/>
                <a:cs typeface="Arial"/>
              </a:rPr>
              <a:t> </a:t>
            </a:r>
            <a:r>
              <a:rPr sz="1200" spc="-25" dirty="0">
                <a:latin typeface="Arial"/>
                <a:cs typeface="Arial"/>
              </a:rPr>
              <a:t>tempor</a:t>
            </a:r>
            <a:r>
              <a:rPr sz="1200" spc="-55" dirty="0">
                <a:latin typeface="Arial"/>
                <a:cs typeface="Arial"/>
              </a:rPr>
              <a:t> </a:t>
            </a:r>
            <a:r>
              <a:rPr sz="1200" spc="-25" dirty="0">
                <a:latin typeface="Arial"/>
                <a:cs typeface="Arial"/>
              </a:rPr>
              <a:t>incididunt</a:t>
            </a:r>
            <a:r>
              <a:rPr sz="1200" spc="-55" dirty="0">
                <a:latin typeface="Arial"/>
                <a:cs typeface="Arial"/>
              </a:rPr>
              <a:t> </a:t>
            </a:r>
            <a:r>
              <a:rPr sz="1200" spc="-15" dirty="0">
                <a:latin typeface="Arial"/>
                <a:cs typeface="Arial"/>
              </a:rPr>
              <a:t>ut</a:t>
            </a:r>
            <a:r>
              <a:rPr sz="1200" spc="-60" dirty="0">
                <a:latin typeface="Arial"/>
                <a:cs typeface="Arial"/>
              </a:rPr>
              <a:t> </a:t>
            </a:r>
            <a:r>
              <a:rPr sz="1200" spc="-25" dirty="0">
                <a:latin typeface="Arial"/>
                <a:cs typeface="Arial"/>
              </a:rPr>
              <a:t>labore</a:t>
            </a:r>
            <a:r>
              <a:rPr sz="1200" spc="-55" dirty="0">
                <a:latin typeface="Arial"/>
                <a:cs typeface="Arial"/>
              </a:rPr>
              <a:t> </a:t>
            </a:r>
            <a:r>
              <a:rPr sz="1200" spc="-30" dirty="0">
                <a:latin typeface="Arial"/>
                <a:cs typeface="Arial"/>
              </a:rPr>
              <a:t>et </a:t>
            </a:r>
            <a:r>
              <a:rPr sz="1200" spc="-320" dirty="0">
                <a:latin typeface="Arial"/>
                <a:cs typeface="Arial"/>
              </a:rPr>
              <a:t> </a:t>
            </a:r>
            <a:r>
              <a:rPr sz="1200" spc="-25" dirty="0">
                <a:latin typeface="Arial"/>
                <a:cs typeface="Arial"/>
              </a:rPr>
              <a:t>dolore</a:t>
            </a:r>
            <a:r>
              <a:rPr sz="1200" spc="-55" dirty="0">
                <a:latin typeface="Arial"/>
                <a:cs typeface="Arial"/>
              </a:rPr>
              <a:t> </a:t>
            </a:r>
            <a:r>
              <a:rPr sz="1200" spc="-25" dirty="0">
                <a:latin typeface="Arial"/>
                <a:cs typeface="Arial"/>
              </a:rPr>
              <a:t>magna</a:t>
            </a:r>
            <a:r>
              <a:rPr sz="1200" spc="-55" dirty="0">
                <a:latin typeface="Arial"/>
                <a:cs typeface="Arial"/>
              </a:rPr>
              <a:t> </a:t>
            </a:r>
            <a:r>
              <a:rPr sz="1200" spc="-25" dirty="0">
                <a:latin typeface="Arial"/>
                <a:cs typeface="Arial"/>
              </a:rPr>
              <a:t>aliquenim</a:t>
            </a:r>
            <a:r>
              <a:rPr sz="1200" spc="-50" dirty="0">
                <a:latin typeface="Arial"/>
                <a:cs typeface="Arial"/>
              </a:rPr>
              <a:t> </a:t>
            </a:r>
            <a:r>
              <a:rPr sz="1200" spc="-30" dirty="0">
                <a:latin typeface="Arial"/>
                <a:cs typeface="Arial"/>
              </a:rPr>
              <a:t>ad</a:t>
            </a:r>
            <a:endParaRPr sz="1200">
              <a:latin typeface="Arial"/>
              <a:cs typeface="Arial"/>
            </a:endParaRPr>
          </a:p>
          <a:p>
            <a:pPr marL="139700" marR="30480" indent="-102235">
              <a:lnSpc>
                <a:spcPct val="107500"/>
              </a:lnSpc>
              <a:spcBef>
                <a:spcPts val="695"/>
              </a:spcBef>
              <a:buClr>
                <a:srgbClr val="D4CA00"/>
              </a:buClr>
              <a:buSzPct val="150000"/>
              <a:buChar char="•"/>
              <a:tabLst>
                <a:tab pos="153035" algn="l"/>
              </a:tabLst>
            </a:pPr>
            <a:r>
              <a:rPr sz="1200" spc="-25" dirty="0">
                <a:latin typeface="Arial"/>
                <a:cs typeface="Arial"/>
              </a:rPr>
              <a:t>Excepteur </a:t>
            </a:r>
            <a:r>
              <a:rPr sz="1200" spc="-20" dirty="0">
                <a:latin typeface="Arial"/>
                <a:cs typeface="Arial"/>
              </a:rPr>
              <a:t>sint </a:t>
            </a:r>
            <a:r>
              <a:rPr sz="1200" spc="-25" dirty="0">
                <a:latin typeface="Arial"/>
                <a:cs typeface="Arial"/>
              </a:rPr>
              <a:t>occaecat </a:t>
            </a:r>
            <a:r>
              <a:rPr sz="1200" spc="-30" dirty="0">
                <a:latin typeface="Arial"/>
                <a:cs typeface="Arial"/>
              </a:rPr>
              <a:t>cupidatat </a:t>
            </a:r>
            <a:r>
              <a:rPr sz="1200" spc="-25" dirty="0">
                <a:latin typeface="Arial"/>
                <a:cs typeface="Arial"/>
              </a:rPr>
              <a:t> </a:t>
            </a:r>
            <a:r>
              <a:rPr sz="1200" spc="-20" dirty="0">
                <a:latin typeface="Arial"/>
                <a:cs typeface="Arial"/>
              </a:rPr>
              <a:t>non</a:t>
            </a:r>
            <a:r>
              <a:rPr sz="1200" spc="-60" dirty="0">
                <a:latin typeface="Arial"/>
                <a:cs typeface="Arial"/>
              </a:rPr>
              <a:t> </a:t>
            </a:r>
            <a:r>
              <a:rPr sz="1200" spc="-25" dirty="0">
                <a:latin typeface="Arial"/>
                <a:cs typeface="Arial"/>
              </a:rPr>
              <a:t>proident,</a:t>
            </a:r>
            <a:r>
              <a:rPr sz="1200" spc="-55" dirty="0">
                <a:latin typeface="Arial"/>
                <a:cs typeface="Arial"/>
              </a:rPr>
              <a:t> </a:t>
            </a:r>
            <a:r>
              <a:rPr sz="1200" spc="-20" dirty="0">
                <a:latin typeface="Arial"/>
                <a:cs typeface="Arial"/>
              </a:rPr>
              <a:t>sunt</a:t>
            </a:r>
            <a:r>
              <a:rPr sz="1200" spc="-55" dirty="0">
                <a:latin typeface="Arial"/>
                <a:cs typeface="Arial"/>
              </a:rPr>
              <a:t> </a:t>
            </a:r>
            <a:r>
              <a:rPr sz="1200" spc="-15" dirty="0">
                <a:latin typeface="Arial"/>
                <a:cs typeface="Arial"/>
              </a:rPr>
              <a:t>in</a:t>
            </a:r>
            <a:r>
              <a:rPr sz="1200" spc="-55" dirty="0">
                <a:latin typeface="Arial"/>
                <a:cs typeface="Arial"/>
              </a:rPr>
              <a:t> </a:t>
            </a:r>
            <a:r>
              <a:rPr sz="1200" spc="-25" dirty="0">
                <a:latin typeface="Arial"/>
                <a:cs typeface="Arial"/>
              </a:rPr>
              <a:t>culpa</a:t>
            </a:r>
            <a:r>
              <a:rPr sz="1200" spc="-55" dirty="0">
                <a:latin typeface="Arial"/>
                <a:cs typeface="Arial"/>
              </a:rPr>
              <a:t> </a:t>
            </a:r>
            <a:r>
              <a:rPr sz="1200" spc="-20" dirty="0">
                <a:latin typeface="Arial"/>
                <a:cs typeface="Arial"/>
              </a:rPr>
              <a:t>qui</a:t>
            </a:r>
            <a:r>
              <a:rPr sz="1200" spc="-55" dirty="0">
                <a:latin typeface="Arial"/>
                <a:cs typeface="Arial"/>
              </a:rPr>
              <a:t> </a:t>
            </a:r>
            <a:r>
              <a:rPr sz="1200" spc="-25" dirty="0">
                <a:latin typeface="Arial"/>
                <a:cs typeface="Arial"/>
              </a:rPr>
              <a:t>officia </a:t>
            </a:r>
            <a:r>
              <a:rPr sz="1200" spc="-320" dirty="0">
                <a:latin typeface="Arial"/>
                <a:cs typeface="Arial"/>
              </a:rPr>
              <a:t> </a:t>
            </a:r>
            <a:r>
              <a:rPr sz="1200" spc="-25" dirty="0">
                <a:latin typeface="Arial"/>
                <a:cs typeface="Arial"/>
              </a:rPr>
              <a:t>deserunt excepteur sint, </a:t>
            </a:r>
            <a:r>
              <a:rPr sz="1200" spc="-20" dirty="0">
                <a:latin typeface="Arial"/>
                <a:cs typeface="Arial"/>
              </a:rPr>
              <a:t>sunt </a:t>
            </a:r>
            <a:r>
              <a:rPr sz="1200" spc="-30" dirty="0">
                <a:latin typeface="Arial"/>
                <a:cs typeface="Arial"/>
              </a:rPr>
              <a:t>in </a:t>
            </a:r>
            <a:r>
              <a:rPr sz="1200" spc="-25" dirty="0">
                <a:latin typeface="Arial"/>
                <a:cs typeface="Arial"/>
              </a:rPr>
              <a:t> culpa</a:t>
            </a:r>
            <a:r>
              <a:rPr sz="1200" spc="-55" dirty="0">
                <a:latin typeface="Arial"/>
                <a:cs typeface="Arial"/>
              </a:rPr>
              <a:t> </a:t>
            </a:r>
            <a:r>
              <a:rPr sz="1200" spc="-20" dirty="0">
                <a:latin typeface="Arial"/>
                <a:cs typeface="Arial"/>
              </a:rPr>
              <a:t>qui</a:t>
            </a:r>
            <a:r>
              <a:rPr sz="1200" spc="-50" dirty="0">
                <a:latin typeface="Arial"/>
                <a:cs typeface="Arial"/>
              </a:rPr>
              <a:t> </a:t>
            </a:r>
            <a:r>
              <a:rPr sz="1200" spc="-20" dirty="0">
                <a:latin typeface="Arial"/>
                <a:cs typeface="Arial"/>
              </a:rPr>
              <a:t>officia</a:t>
            </a:r>
            <a:r>
              <a:rPr sz="1200" spc="-50" dirty="0">
                <a:latin typeface="Arial"/>
                <a:cs typeface="Arial"/>
              </a:rPr>
              <a:t> </a:t>
            </a:r>
            <a:r>
              <a:rPr sz="1200" spc="-30" dirty="0">
                <a:latin typeface="Arial"/>
                <a:cs typeface="Arial"/>
              </a:rPr>
              <a:t>deserunt</a:t>
            </a:r>
            <a:endParaRPr sz="1200">
              <a:latin typeface="Arial"/>
              <a:cs typeface="Arial"/>
            </a:endParaRPr>
          </a:p>
          <a:p>
            <a:pPr marL="139700" marR="189230" indent="-102235">
              <a:lnSpc>
                <a:spcPct val="107500"/>
              </a:lnSpc>
              <a:spcBef>
                <a:spcPts val="700"/>
              </a:spcBef>
              <a:buClr>
                <a:srgbClr val="D4CA00"/>
              </a:buClr>
              <a:buSzPct val="150000"/>
              <a:buChar char="•"/>
              <a:tabLst>
                <a:tab pos="153035" algn="l"/>
              </a:tabLst>
            </a:pPr>
            <a:r>
              <a:rPr sz="1200" spc="-25" dirty="0">
                <a:latin typeface="Arial"/>
                <a:cs typeface="Arial"/>
              </a:rPr>
              <a:t>Lorem ipsum dolor </a:t>
            </a:r>
            <a:r>
              <a:rPr sz="1200" spc="-20" dirty="0">
                <a:latin typeface="Arial"/>
                <a:cs typeface="Arial"/>
              </a:rPr>
              <a:t>sit </a:t>
            </a:r>
            <a:r>
              <a:rPr sz="1200" spc="-30" dirty="0">
                <a:latin typeface="Arial"/>
                <a:cs typeface="Arial"/>
              </a:rPr>
              <a:t>amet, </a:t>
            </a:r>
            <a:r>
              <a:rPr sz="1200" spc="-25" dirty="0">
                <a:latin typeface="Arial"/>
                <a:cs typeface="Arial"/>
              </a:rPr>
              <a:t> </a:t>
            </a:r>
            <a:r>
              <a:rPr sz="1200" spc="-30" dirty="0">
                <a:latin typeface="Arial"/>
                <a:cs typeface="Arial"/>
              </a:rPr>
              <a:t>onsectetu</a:t>
            </a:r>
            <a:r>
              <a:rPr sz="1200" spc="-5" dirty="0">
                <a:latin typeface="Arial"/>
                <a:cs typeface="Arial"/>
              </a:rPr>
              <a:t>r</a:t>
            </a:r>
            <a:r>
              <a:rPr sz="1200" spc="-50" dirty="0">
                <a:latin typeface="Arial"/>
                <a:cs typeface="Arial"/>
              </a:rPr>
              <a:t> </a:t>
            </a:r>
            <a:r>
              <a:rPr sz="1200" spc="-30" dirty="0">
                <a:latin typeface="Arial"/>
                <a:cs typeface="Arial"/>
              </a:rPr>
              <a:t>sedeiusmo</a:t>
            </a:r>
            <a:r>
              <a:rPr sz="1200" spc="-5" dirty="0">
                <a:latin typeface="Arial"/>
                <a:cs typeface="Arial"/>
              </a:rPr>
              <a:t>d</a:t>
            </a:r>
            <a:r>
              <a:rPr sz="1200" spc="-50" dirty="0">
                <a:latin typeface="Arial"/>
                <a:cs typeface="Arial"/>
              </a:rPr>
              <a:t> </a:t>
            </a:r>
            <a:r>
              <a:rPr sz="1200" spc="-30" dirty="0">
                <a:latin typeface="Arial"/>
                <a:cs typeface="Arial"/>
              </a:rPr>
              <a:t>adipiscing  </a:t>
            </a:r>
            <a:r>
              <a:rPr sz="1200" spc="-25" dirty="0">
                <a:latin typeface="Arial"/>
                <a:cs typeface="Arial"/>
              </a:rPr>
              <a:t>elit, tempor incididunt </a:t>
            </a:r>
            <a:r>
              <a:rPr sz="1200" spc="-15" dirty="0">
                <a:latin typeface="Arial"/>
                <a:cs typeface="Arial"/>
              </a:rPr>
              <a:t>ut </a:t>
            </a:r>
            <a:r>
              <a:rPr sz="1200" spc="-25" dirty="0">
                <a:latin typeface="Arial"/>
                <a:cs typeface="Arial"/>
              </a:rPr>
              <a:t>labore </a:t>
            </a:r>
            <a:r>
              <a:rPr sz="1200" spc="-30" dirty="0">
                <a:latin typeface="Arial"/>
                <a:cs typeface="Arial"/>
              </a:rPr>
              <a:t>et </a:t>
            </a:r>
            <a:r>
              <a:rPr sz="1200" spc="-25" dirty="0">
                <a:latin typeface="Arial"/>
                <a:cs typeface="Arial"/>
              </a:rPr>
              <a:t> dolore</a:t>
            </a:r>
            <a:r>
              <a:rPr sz="1200" spc="-55" dirty="0">
                <a:latin typeface="Arial"/>
                <a:cs typeface="Arial"/>
              </a:rPr>
              <a:t> </a:t>
            </a:r>
            <a:r>
              <a:rPr sz="1200" spc="-25" dirty="0">
                <a:latin typeface="Arial"/>
                <a:cs typeface="Arial"/>
              </a:rPr>
              <a:t>magna</a:t>
            </a:r>
            <a:r>
              <a:rPr sz="1200" spc="-55" dirty="0">
                <a:latin typeface="Arial"/>
                <a:cs typeface="Arial"/>
              </a:rPr>
              <a:t> </a:t>
            </a:r>
            <a:r>
              <a:rPr sz="1200" spc="-25" dirty="0">
                <a:latin typeface="Arial"/>
                <a:cs typeface="Arial"/>
              </a:rPr>
              <a:t>aliquenim</a:t>
            </a:r>
            <a:r>
              <a:rPr sz="1200" spc="-50" dirty="0">
                <a:latin typeface="Arial"/>
                <a:cs typeface="Arial"/>
              </a:rPr>
              <a:t> </a:t>
            </a:r>
            <a:r>
              <a:rPr sz="1200" spc="-30" dirty="0">
                <a:latin typeface="Arial"/>
                <a:cs typeface="Arial"/>
              </a:rPr>
              <a:t>ad</a:t>
            </a:r>
            <a:endParaRPr sz="1200">
              <a:latin typeface="Arial"/>
              <a:cs typeface="Arial"/>
            </a:endParaRPr>
          </a:p>
        </p:txBody>
      </p:sp>
      <p:sp>
        <p:nvSpPr>
          <p:cNvPr id="10" name="object 4">
            <a:extLst>
              <a:ext uri="{FF2B5EF4-FFF2-40B4-BE49-F238E27FC236}">
                <a16:creationId xmlns:a16="http://schemas.microsoft.com/office/drawing/2014/main" id="{AF8E086B-2D0A-7F4C-8A7C-88909EFA8D2D}"/>
              </a:ext>
            </a:extLst>
          </p:cNvPr>
          <p:cNvSpPr txBox="1"/>
          <p:nvPr userDrawn="1"/>
        </p:nvSpPr>
        <p:spPr>
          <a:xfrm>
            <a:off x="3378200" y="1560773"/>
            <a:ext cx="2530475" cy="2562860"/>
          </a:xfrm>
          <a:prstGeom prst="rect">
            <a:avLst/>
          </a:prstGeom>
        </p:spPr>
        <p:txBody>
          <a:bodyPr vert="horz" wrap="square" lIns="0" tIns="12700" rIns="0" bIns="0" rtlCol="0">
            <a:spAutoFit/>
          </a:bodyPr>
          <a:lstStyle/>
          <a:p>
            <a:pPr marL="139700" marR="187325" indent="-102235">
              <a:lnSpc>
                <a:spcPct val="107500"/>
              </a:lnSpc>
              <a:spcBef>
                <a:spcPts val="100"/>
              </a:spcBef>
              <a:buClr>
                <a:srgbClr val="D4CA00"/>
              </a:buClr>
              <a:buSzPct val="150000"/>
              <a:buChar char="•"/>
              <a:tabLst>
                <a:tab pos="153035" algn="l"/>
              </a:tabLst>
            </a:pPr>
            <a:r>
              <a:rPr sz="1200" spc="-25" dirty="0">
                <a:latin typeface="Arial"/>
                <a:cs typeface="Arial"/>
              </a:rPr>
              <a:t>Lorem ipsum dolor </a:t>
            </a:r>
            <a:r>
              <a:rPr sz="1200" spc="-20" dirty="0">
                <a:latin typeface="Arial"/>
                <a:cs typeface="Arial"/>
              </a:rPr>
              <a:t>sit </a:t>
            </a:r>
            <a:r>
              <a:rPr sz="1200" spc="-30" dirty="0">
                <a:latin typeface="Arial"/>
                <a:cs typeface="Arial"/>
              </a:rPr>
              <a:t>amet, </a:t>
            </a:r>
            <a:r>
              <a:rPr sz="1200" spc="-25" dirty="0">
                <a:latin typeface="Arial"/>
                <a:cs typeface="Arial"/>
              </a:rPr>
              <a:t> consecter adipiscing elit, </a:t>
            </a:r>
            <a:r>
              <a:rPr sz="1200" spc="-30" dirty="0">
                <a:latin typeface="Arial"/>
                <a:cs typeface="Arial"/>
              </a:rPr>
              <a:t>sedeius </a:t>
            </a:r>
            <a:r>
              <a:rPr sz="1200" spc="-25" dirty="0">
                <a:latin typeface="Arial"/>
                <a:cs typeface="Arial"/>
              </a:rPr>
              <a:t> </a:t>
            </a:r>
            <a:r>
              <a:rPr sz="1200" spc="-20" dirty="0">
                <a:latin typeface="Arial"/>
                <a:cs typeface="Arial"/>
              </a:rPr>
              <a:t>mod</a:t>
            </a:r>
            <a:r>
              <a:rPr sz="1200" spc="-60" dirty="0">
                <a:latin typeface="Arial"/>
                <a:cs typeface="Arial"/>
              </a:rPr>
              <a:t> </a:t>
            </a:r>
            <a:r>
              <a:rPr sz="1200" spc="-25" dirty="0">
                <a:latin typeface="Arial"/>
                <a:cs typeface="Arial"/>
              </a:rPr>
              <a:t>tempor</a:t>
            </a:r>
            <a:r>
              <a:rPr sz="1200" spc="-55" dirty="0">
                <a:latin typeface="Arial"/>
                <a:cs typeface="Arial"/>
              </a:rPr>
              <a:t> </a:t>
            </a:r>
            <a:r>
              <a:rPr sz="1200" spc="-25" dirty="0">
                <a:latin typeface="Arial"/>
                <a:cs typeface="Arial"/>
              </a:rPr>
              <a:t>incididunt</a:t>
            </a:r>
            <a:r>
              <a:rPr sz="1200" spc="-55" dirty="0">
                <a:latin typeface="Arial"/>
                <a:cs typeface="Arial"/>
              </a:rPr>
              <a:t> </a:t>
            </a:r>
            <a:r>
              <a:rPr sz="1200" spc="-15" dirty="0">
                <a:latin typeface="Arial"/>
                <a:cs typeface="Arial"/>
              </a:rPr>
              <a:t>ut</a:t>
            </a:r>
            <a:r>
              <a:rPr sz="1200" spc="-60" dirty="0">
                <a:latin typeface="Arial"/>
                <a:cs typeface="Arial"/>
              </a:rPr>
              <a:t> </a:t>
            </a:r>
            <a:r>
              <a:rPr sz="1200" spc="-25" dirty="0">
                <a:latin typeface="Arial"/>
                <a:cs typeface="Arial"/>
              </a:rPr>
              <a:t>labore</a:t>
            </a:r>
            <a:r>
              <a:rPr sz="1200" spc="-55" dirty="0">
                <a:latin typeface="Arial"/>
                <a:cs typeface="Arial"/>
              </a:rPr>
              <a:t> </a:t>
            </a:r>
            <a:r>
              <a:rPr sz="1200" spc="-30" dirty="0">
                <a:latin typeface="Arial"/>
                <a:cs typeface="Arial"/>
              </a:rPr>
              <a:t>et </a:t>
            </a:r>
            <a:r>
              <a:rPr sz="1200" spc="-320" dirty="0">
                <a:latin typeface="Arial"/>
                <a:cs typeface="Arial"/>
              </a:rPr>
              <a:t> </a:t>
            </a:r>
            <a:r>
              <a:rPr sz="1200" spc="-25" dirty="0">
                <a:latin typeface="Arial"/>
                <a:cs typeface="Arial"/>
              </a:rPr>
              <a:t>dolore</a:t>
            </a:r>
            <a:r>
              <a:rPr sz="1200" spc="-55" dirty="0">
                <a:latin typeface="Arial"/>
                <a:cs typeface="Arial"/>
              </a:rPr>
              <a:t> </a:t>
            </a:r>
            <a:r>
              <a:rPr sz="1200" spc="-25" dirty="0">
                <a:latin typeface="Arial"/>
                <a:cs typeface="Arial"/>
              </a:rPr>
              <a:t>magna</a:t>
            </a:r>
            <a:r>
              <a:rPr sz="1200" spc="-55" dirty="0">
                <a:latin typeface="Arial"/>
                <a:cs typeface="Arial"/>
              </a:rPr>
              <a:t> </a:t>
            </a:r>
            <a:r>
              <a:rPr sz="1200" spc="-25" dirty="0">
                <a:latin typeface="Arial"/>
                <a:cs typeface="Arial"/>
              </a:rPr>
              <a:t>aliquenim</a:t>
            </a:r>
            <a:r>
              <a:rPr sz="1200" spc="-50" dirty="0">
                <a:latin typeface="Arial"/>
                <a:cs typeface="Arial"/>
              </a:rPr>
              <a:t> </a:t>
            </a:r>
            <a:r>
              <a:rPr sz="1200" spc="-30" dirty="0">
                <a:latin typeface="Arial"/>
                <a:cs typeface="Arial"/>
              </a:rPr>
              <a:t>ad</a:t>
            </a:r>
            <a:endParaRPr sz="1200">
              <a:latin typeface="Arial"/>
              <a:cs typeface="Arial"/>
            </a:endParaRPr>
          </a:p>
          <a:p>
            <a:pPr marL="139700" marR="30480" indent="-102235">
              <a:lnSpc>
                <a:spcPct val="107500"/>
              </a:lnSpc>
              <a:spcBef>
                <a:spcPts val="695"/>
              </a:spcBef>
              <a:buClr>
                <a:srgbClr val="D4CA00"/>
              </a:buClr>
              <a:buSzPct val="150000"/>
              <a:buChar char="•"/>
              <a:tabLst>
                <a:tab pos="153035" algn="l"/>
              </a:tabLst>
            </a:pPr>
            <a:r>
              <a:rPr sz="1200" spc="-25" dirty="0">
                <a:latin typeface="Arial"/>
                <a:cs typeface="Arial"/>
              </a:rPr>
              <a:t>Excepteur </a:t>
            </a:r>
            <a:r>
              <a:rPr sz="1200" spc="-20" dirty="0">
                <a:latin typeface="Arial"/>
                <a:cs typeface="Arial"/>
              </a:rPr>
              <a:t>sint </a:t>
            </a:r>
            <a:r>
              <a:rPr sz="1200" spc="-25" dirty="0">
                <a:latin typeface="Arial"/>
                <a:cs typeface="Arial"/>
              </a:rPr>
              <a:t>occaecat </a:t>
            </a:r>
            <a:r>
              <a:rPr sz="1200" spc="-30" dirty="0">
                <a:latin typeface="Arial"/>
                <a:cs typeface="Arial"/>
              </a:rPr>
              <a:t>cupidatat </a:t>
            </a:r>
            <a:r>
              <a:rPr sz="1200" spc="-25" dirty="0">
                <a:latin typeface="Arial"/>
                <a:cs typeface="Arial"/>
              </a:rPr>
              <a:t> </a:t>
            </a:r>
            <a:r>
              <a:rPr sz="1200" spc="-20" dirty="0">
                <a:latin typeface="Arial"/>
                <a:cs typeface="Arial"/>
              </a:rPr>
              <a:t>non</a:t>
            </a:r>
            <a:r>
              <a:rPr sz="1200" spc="-60" dirty="0">
                <a:latin typeface="Arial"/>
                <a:cs typeface="Arial"/>
              </a:rPr>
              <a:t> </a:t>
            </a:r>
            <a:r>
              <a:rPr sz="1200" spc="-25" dirty="0">
                <a:latin typeface="Arial"/>
                <a:cs typeface="Arial"/>
              </a:rPr>
              <a:t>proident,</a:t>
            </a:r>
            <a:r>
              <a:rPr sz="1200" spc="-55" dirty="0">
                <a:latin typeface="Arial"/>
                <a:cs typeface="Arial"/>
              </a:rPr>
              <a:t> </a:t>
            </a:r>
            <a:r>
              <a:rPr sz="1200" spc="-20" dirty="0">
                <a:latin typeface="Arial"/>
                <a:cs typeface="Arial"/>
              </a:rPr>
              <a:t>sunt</a:t>
            </a:r>
            <a:r>
              <a:rPr sz="1200" spc="-55" dirty="0">
                <a:latin typeface="Arial"/>
                <a:cs typeface="Arial"/>
              </a:rPr>
              <a:t> </a:t>
            </a:r>
            <a:r>
              <a:rPr sz="1200" spc="-15" dirty="0">
                <a:latin typeface="Arial"/>
                <a:cs typeface="Arial"/>
              </a:rPr>
              <a:t>in</a:t>
            </a:r>
            <a:r>
              <a:rPr sz="1200" spc="-55" dirty="0">
                <a:latin typeface="Arial"/>
                <a:cs typeface="Arial"/>
              </a:rPr>
              <a:t> </a:t>
            </a:r>
            <a:r>
              <a:rPr sz="1200" spc="-25" dirty="0">
                <a:latin typeface="Arial"/>
                <a:cs typeface="Arial"/>
              </a:rPr>
              <a:t>culpa</a:t>
            </a:r>
            <a:r>
              <a:rPr sz="1200" spc="-55" dirty="0">
                <a:latin typeface="Arial"/>
                <a:cs typeface="Arial"/>
              </a:rPr>
              <a:t> </a:t>
            </a:r>
            <a:r>
              <a:rPr sz="1200" spc="-20" dirty="0">
                <a:latin typeface="Arial"/>
                <a:cs typeface="Arial"/>
              </a:rPr>
              <a:t>qui</a:t>
            </a:r>
            <a:r>
              <a:rPr sz="1200" spc="-55" dirty="0">
                <a:latin typeface="Arial"/>
                <a:cs typeface="Arial"/>
              </a:rPr>
              <a:t> </a:t>
            </a:r>
            <a:r>
              <a:rPr sz="1200" spc="-25" dirty="0">
                <a:latin typeface="Arial"/>
                <a:cs typeface="Arial"/>
              </a:rPr>
              <a:t>officia </a:t>
            </a:r>
            <a:r>
              <a:rPr sz="1200" spc="-320" dirty="0">
                <a:latin typeface="Arial"/>
                <a:cs typeface="Arial"/>
              </a:rPr>
              <a:t> </a:t>
            </a:r>
            <a:r>
              <a:rPr sz="1200" spc="-25" dirty="0">
                <a:latin typeface="Arial"/>
                <a:cs typeface="Arial"/>
              </a:rPr>
              <a:t>deserunt excepteur sint, </a:t>
            </a:r>
            <a:r>
              <a:rPr sz="1200" spc="-20" dirty="0">
                <a:latin typeface="Arial"/>
                <a:cs typeface="Arial"/>
              </a:rPr>
              <a:t>sunt </a:t>
            </a:r>
            <a:r>
              <a:rPr sz="1200" spc="-30" dirty="0">
                <a:latin typeface="Arial"/>
                <a:cs typeface="Arial"/>
              </a:rPr>
              <a:t>in </a:t>
            </a:r>
            <a:r>
              <a:rPr sz="1200" spc="-25" dirty="0">
                <a:latin typeface="Arial"/>
                <a:cs typeface="Arial"/>
              </a:rPr>
              <a:t> culpa</a:t>
            </a:r>
            <a:r>
              <a:rPr sz="1200" spc="-55" dirty="0">
                <a:latin typeface="Arial"/>
                <a:cs typeface="Arial"/>
              </a:rPr>
              <a:t> </a:t>
            </a:r>
            <a:r>
              <a:rPr sz="1200" spc="-20" dirty="0">
                <a:latin typeface="Arial"/>
                <a:cs typeface="Arial"/>
              </a:rPr>
              <a:t>qui</a:t>
            </a:r>
            <a:r>
              <a:rPr sz="1200" spc="-50" dirty="0">
                <a:latin typeface="Arial"/>
                <a:cs typeface="Arial"/>
              </a:rPr>
              <a:t> </a:t>
            </a:r>
            <a:r>
              <a:rPr sz="1200" spc="-20" dirty="0">
                <a:latin typeface="Arial"/>
                <a:cs typeface="Arial"/>
              </a:rPr>
              <a:t>officia</a:t>
            </a:r>
            <a:r>
              <a:rPr sz="1200" spc="-50" dirty="0">
                <a:latin typeface="Arial"/>
                <a:cs typeface="Arial"/>
              </a:rPr>
              <a:t> </a:t>
            </a:r>
            <a:r>
              <a:rPr sz="1200" spc="-30" dirty="0">
                <a:latin typeface="Arial"/>
                <a:cs typeface="Arial"/>
              </a:rPr>
              <a:t>deserunt</a:t>
            </a:r>
            <a:endParaRPr sz="1200">
              <a:latin typeface="Arial"/>
              <a:cs typeface="Arial"/>
            </a:endParaRPr>
          </a:p>
          <a:p>
            <a:pPr marL="139700" marR="189230" indent="-102235">
              <a:lnSpc>
                <a:spcPct val="107500"/>
              </a:lnSpc>
              <a:spcBef>
                <a:spcPts val="700"/>
              </a:spcBef>
              <a:buClr>
                <a:srgbClr val="D4CA00"/>
              </a:buClr>
              <a:buSzPct val="150000"/>
              <a:buChar char="•"/>
              <a:tabLst>
                <a:tab pos="153035" algn="l"/>
              </a:tabLst>
            </a:pPr>
            <a:r>
              <a:rPr sz="1200" spc="-25" dirty="0">
                <a:latin typeface="Arial"/>
                <a:cs typeface="Arial"/>
              </a:rPr>
              <a:t>Lorem ipsum dolor </a:t>
            </a:r>
            <a:r>
              <a:rPr sz="1200" spc="-20" dirty="0">
                <a:latin typeface="Arial"/>
                <a:cs typeface="Arial"/>
              </a:rPr>
              <a:t>sit </a:t>
            </a:r>
            <a:r>
              <a:rPr sz="1200" spc="-30" dirty="0">
                <a:latin typeface="Arial"/>
                <a:cs typeface="Arial"/>
              </a:rPr>
              <a:t>amet, </a:t>
            </a:r>
            <a:r>
              <a:rPr sz="1200" spc="-25" dirty="0">
                <a:latin typeface="Arial"/>
                <a:cs typeface="Arial"/>
              </a:rPr>
              <a:t> </a:t>
            </a:r>
            <a:r>
              <a:rPr sz="1200" spc="-30" dirty="0">
                <a:latin typeface="Arial"/>
                <a:cs typeface="Arial"/>
              </a:rPr>
              <a:t>onsectetu</a:t>
            </a:r>
            <a:r>
              <a:rPr sz="1200" spc="-5" dirty="0">
                <a:latin typeface="Arial"/>
                <a:cs typeface="Arial"/>
              </a:rPr>
              <a:t>r</a:t>
            </a:r>
            <a:r>
              <a:rPr sz="1200" spc="-50" dirty="0">
                <a:latin typeface="Arial"/>
                <a:cs typeface="Arial"/>
              </a:rPr>
              <a:t> </a:t>
            </a:r>
            <a:r>
              <a:rPr sz="1200" spc="-30" dirty="0">
                <a:latin typeface="Arial"/>
                <a:cs typeface="Arial"/>
              </a:rPr>
              <a:t>sedeiusmo</a:t>
            </a:r>
            <a:r>
              <a:rPr sz="1200" spc="-5" dirty="0">
                <a:latin typeface="Arial"/>
                <a:cs typeface="Arial"/>
              </a:rPr>
              <a:t>d</a:t>
            </a:r>
            <a:r>
              <a:rPr sz="1200" spc="-50" dirty="0">
                <a:latin typeface="Arial"/>
                <a:cs typeface="Arial"/>
              </a:rPr>
              <a:t> </a:t>
            </a:r>
            <a:r>
              <a:rPr sz="1200" spc="-30" dirty="0">
                <a:latin typeface="Arial"/>
                <a:cs typeface="Arial"/>
              </a:rPr>
              <a:t>adipiscing  </a:t>
            </a:r>
            <a:r>
              <a:rPr sz="1200" spc="-25" dirty="0">
                <a:latin typeface="Arial"/>
                <a:cs typeface="Arial"/>
              </a:rPr>
              <a:t>elit, tempor incididunt </a:t>
            </a:r>
            <a:r>
              <a:rPr sz="1200" spc="-15" dirty="0">
                <a:latin typeface="Arial"/>
                <a:cs typeface="Arial"/>
              </a:rPr>
              <a:t>ut </a:t>
            </a:r>
            <a:r>
              <a:rPr sz="1200" spc="-25" dirty="0">
                <a:latin typeface="Arial"/>
                <a:cs typeface="Arial"/>
              </a:rPr>
              <a:t>labore </a:t>
            </a:r>
            <a:r>
              <a:rPr sz="1200" spc="-30" dirty="0">
                <a:latin typeface="Arial"/>
                <a:cs typeface="Arial"/>
              </a:rPr>
              <a:t>et </a:t>
            </a:r>
            <a:r>
              <a:rPr sz="1200" spc="-25" dirty="0">
                <a:latin typeface="Arial"/>
                <a:cs typeface="Arial"/>
              </a:rPr>
              <a:t> dolore</a:t>
            </a:r>
            <a:r>
              <a:rPr sz="1200" spc="-55" dirty="0">
                <a:latin typeface="Arial"/>
                <a:cs typeface="Arial"/>
              </a:rPr>
              <a:t> </a:t>
            </a:r>
            <a:r>
              <a:rPr sz="1200" spc="-25" dirty="0">
                <a:latin typeface="Arial"/>
                <a:cs typeface="Arial"/>
              </a:rPr>
              <a:t>magna</a:t>
            </a:r>
            <a:r>
              <a:rPr sz="1200" spc="-55" dirty="0">
                <a:latin typeface="Arial"/>
                <a:cs typeface="Arial"/>
              </a:rPr>
              <a:t> </a:t>
            </a:r>
            <a:r>
              <a:rPr sz="1200" spc="-25" dirty="0">
                <a:latin typeface="Arial"/>
                <a:cs typeface="Arial"/>
              </a:rPr>
              <a:t>aliquenim</a:t>
            </a:r>
            <a:r>
              <a:rPr sz="1200" spc="-50" dirty="0">
                <a:latin typeface="Arial"/>
                <a:cs typeface="Arial"/>
              </a:rPr>
              <a:t> </a:t>
            </a:r>
            <a:r>
              <a:rPr sz="1200" spc="-30" dirty="0">
                <a:latin typeface="Arial"/>
                <a:cs typeface="Arial"/>
              </a:rPr>
              <a:t>ad</a:t>
            </a:r>
            <a:endParaRPr sz="1200">
              <a:latin typeface="Arial"/>
              <a:cs typeface="Arial"/>
            </a:endParaRPr>
          </a:p>
        </p:txBody>
      </p:sp>
      <p:sp>
        <p:nvSpPr>
          <p:cNvPr id="11" name="object 5">
            <a:extLst>
              <a:ext uri="{FF2B5EF4-FFF2-40B4-BE49-F238E27FC236}">
                <a16:creationId xmlns:a16="http://schemas.microsoft.com/office/drawing/2014/main" id="{A55E31E6-CEBF-A842-8C12-CD4015BC9956}"/>
              </a:ext>
            </a:extLst>
          </p:cNvPr>
          <p:cNvSpPr txBox="1"/>
          <p:nvPr userDrawn="1"/>
        </p:nvSpPr>
        <p:spPr>
          <a:xfrm>
            <a:off x="825500" y="4760124"/>
            <a:ext cx="683260" cy="132080"/>
          </a:xfrm>
          <a:prstGeom prst="rect">
            <a:avLst/>
          </a:prstGeom>
        </p:spPr>
        <p:txBody>
          <a:bodyPr vert="horz" wrap="square" lIns="0" tIns="12700" rIns="0" bIns="0" rtlCol="0">
            <a:spAutoFit/>
          </a:bodyPr>
          <a:lstStyle/>
          <a:p>
            <a:pPr marL="12700">
              <a:lnSpc>
                <a:spcPct val="100000"/>
              </a:lnSpc>
              <a:spcBef>
                <a:spcPts val="100"/>
              </a:spcBef>
            </a:pPr>
            <a:r>
              <a:rPr sz="700" dirty="0">
                <a:latin typeface="Arial"/>
                <a:cs typeface="Arial"/>
              </a:rPr>
              <a:t>September </a:t>
            </a:r>
            <a:r>
              <a:rPr sz="700" spc="-5" dirty="0">
                <a:latin typeface="Arial"/>
                <a:cs typeface="Arial"/>
              </a:rPr>
              <a:t>2021</a:t>
            </a:r>
            <a:endParaRPr sz="700" dirty="0">
              <a:latin typeface="Arial"/>
              <a:cs typeface="Arial"/>
            </a:endParaRPr>
          </a:p>
        </p:txBody>
      </p:sp>
      <p:grpSp>
        <p:nvGrpSpPr>
          <p:cNvPr id="12" name="object 6">
            <a:extLst>
              <a:ext uri="{FF2B5EF4-FFF2-40B4-BE49-F238E27FC236}">
                <a16:creationId xmlns:a16="http://schemas.microsoft.com/office/drawing/2014/main" id="{ED4476ED-73CC-BF4D-A264-C4AF5C4CC4DD}"/>
              </a:ext>
            </a:extLst>
          </p:cNvPr>
          <p:cNvGrpSpPr/>
          <p:nvPr userDrawn="1"/>
        </p:nvGrpSpPr>
        <p:grpSpPr>
          <a:xfrm>
            <a:off x="7032891" y="0"/>
            <a:ext cx="2111375" cy="1323975"/>
            <a:chOff x="7032891" y="0"/>
            <a:chExt cx="2111375" cy="1323975"/>
          </a:xfrm>
        </p:grpSpPr>
        <p:sp>
          <p:nvSpPr>
            <p:cNvPr id="13" name="object 7">
              <a:extLst>
                <a:ext uri="{FF2B5EF4-FFF2-40B4-BE49-F238E27FC236}">
                  <a16:creationId xmlns:a16="http://schemas.microsoft.com/office/drawing/2014/main" id="{00680702-2168-EB45-8328-49973BA6BD35}"/>
                </a:ext>
              </a:extLst>
            </p:cNvPr>
            <p:cNvSpPr/>
            <p:nvPr/>
          </p:nvSpPr>
          <p:spPr>
            <a:xfrm>
              <a:off x="7032891" y="488010"/>
              <a:ext cx="607060" cy="607060"/>
            </a:xfrm>
            <a:custGeom>
              <a:avLst/>
              <a:gdLst/>
              <a:ahLst/>
              <a:cxnLst/>
              <a:rect l="l" t="t" r="r" b="b"/>
              <a:pathLst>
                <a:path w="607059" h="607060">
                  <a:moveTo>
                    <a:pt x="606729" y="0"/>
                  </a:moveTo>
                  <a:lnTo>
                    <a:pt x="0" y="0"/>
                  </a:lnTo>
                  <a:lnTo>
                    <a:pt x="0" y="136029"/>
                  </a:lnTo>
                  <a:lnTo>
                    <a:pt x="0" y="606729"/>
                  </a:lnTo>
                  <a:lnTo>
                    <a:pt x="606729" y="606729"/>
                  </a:lnTo>
                  <a:lnTo>
                    <a:pt x="606729" y="136029"/>
                  </a:lnTo>
                  <a:lnTo>
                    <a:pt x="606729" y="0"/>
                  </a:lnTo>
                  <a:close/>
                </a:path>
              </a:pathLst>
            </a:custGeom>
            <a:solidFill>
              <a:srgbClr val="D4CA00"/>
            </a:solidFill>
          </p:spPr>
          <p:txBody>
            <a:bodyPr wrap="square" lIns="0" tIns="0" rIns="0" bIns="0" rtlCol="0"/>
            <a:lstStyle/>
            <a:p>
              <a:endParaRPr/>
            </a:p>
          </p:txBody>
        </p:sp>
        <p:sp>
          <p:nvSpPr>
            <p:cNvPr id="14" name="object 8">
              <a:extLst>
                <a:ext uri="{FF2B5EF4-FFF2-40B4-BE49-F238E27FC236}">
                  <a16:creationId xmlns:a16="http://schemas.microsoft.com/office/drawing/2014/main" id="{E66301F0-2BEF-3D4A-B255-8DEE99834F7C}"/>
                </a:ext>
              </a:extLst>
            </p:cNvPr>
            <p:cNvSpPr/>
            <p:nvPr/>
          </p:nvSpPr>
          <p:spPr>
            <a:xfrm>
              <a:off x="7379677" y="0"/>
              <a:ext cx="633730" cy="624205"/>
            </a:xfrm>
            <a:custGeom>
              <a:avLst/>
              <a:gdLst/>
              <a:ahLst/>
              <a:cxnLst/>
              <a:rect l="l" t="t" r="r" b="b"/>
              <a:pathLst>
                <a:path w="633729" h="624205">
                  <a:moveTo>
                    <a:pt x="633171" y="0"/>
                  </a:moveTo>
                  <a:lnTo>
                    <a:pt x="0" y="0"/>
                  </a:lnTo>
                  <a:lnTo>
                    <a:pt x="0" y="624039"/>
                  </a:lnTo>
                  <a:lnTo>
                    <a:pt x="633171" y="624039"/>
                  </a:lnTo>
                  <a:lnTo>
                    <a:pt x="633171" y="0"/>
                  </a:lnTo>
                  <a:close/>
                </a:path>
              </a:pathLst>
            </a:custGeom>
            <a:solidFill>
              <a:srgbClr val="3B434C"/>
            </a:solidFill>
          </p:spPr>
          <p:txBody>
            <a:bodyPr wrap="square" lIns="0" tIns="0" rIns="0" bIns="0" rtlCol="0"/>
            <a:lstStyle/>
            <a:p>
              <a:endParaRPr/>
            </a:p>
          </p:txBody>
        </p:sp>
        <p:sp>
          <p:nvSpPr>
            <p:cNvPr id="15" name="object 9">
              <a:extLst>
                <a:ext uri="{FF2B5EF4-FFF2-40B4-BE49-F238E27FC236}">
                  <a16:creationId xmlns:a16="http://schemas.microsoft.com/office/drawing/2014/main" id="{C58C70E1-F86D-5345-B3E5-A5A7164FB348}"/>
                </a:ext>
              </a:extLst>
            </p:cNvPr>
            <p:cNvSpPr/>
            <p:nvPr/>
          </p:nvSpPr>
          <p:spPr>
            <a:xfrm>
              <a:off x="8237346" y="850696"/>
              <a:ext cx="473709" cy="473709"/>
            </a:xfrm>
            <a:custGeom>
              <a:avLst/>
              <a:gdLst/>
              <a:ahLst/>
              <a:cxnLst/>
              <a:rect l="l" t="t" r="r" b="b"/>
              <a:pathLst>
                <a:path w="473709" h="473709">
                  <a:moveTo>
                    <a:pt x="473265" y="0"/>
                  </a:moveTo>
                  <a:lnTo>
                    <a:pt x="0" y="0"/>
                  </a:lnTo>
                  <a:lnTo>
                    <a:pt x="0" y="473265"/>
                  </a:lnTo>
                  <a:lnTo>
                    <a:pt x="473265" y="473265"/>
                  </a:lnTo>
                  <a:lnTo>
                    <a:pt x="473265" y="0"/>
                  </a:lnTo>
                  <a:close/>
                </a:path>
              </a:pathLst>
            </a:custGeom>
            <a:solidFill>
              <a:srgbClr val="A4A6AC"/>
            </a:solidFill>
          </p:spPr>
          <p:txBody>
            <a:bodyPr wrap="square" lIns="0" tIns="0" rIns="0" bIns="0" rtlCol="0"/>
            <a:lstStyle/>
            <a:p>
              <a:endParaRPr/>
            </a:p>
          </p:txBody>
        </p:sp>
        <p:sp>
          <p:nvSpPr>
            <p:cNvPr id="16" name="object 10">
              <a:extLst>
                <a:ext uri="{FF2B5EF4-FFF2-40B4-BE49-F238E27FC236}">
                  <a16:creationId xmlns:a16="http://schemas.microsoft.com/office/drawing/2014/main" id="{669E54EC-469C-6A45-8EB9-EC79AB9A6BD6}"/>
                </a:ext>
              </a:extLst>
            </p:cNvPr>
            <p:cNvSpPr/>
            <p:nvPr/>
          </p:nvSpPr>
          <p:spPr>
            <a:xfrm>
              <a:off x="8710612" y="417309"/>
              <a:ext cx="433705" cy="433705"/>
            </a:xfrm>
            <a:custGeom>
              <a:avLst/>
              <a:gdLst/>
              <a:ahLst/>
              <a:cxnLst/>
              <a:rect l="l" t="t" r="r" b="b"/>
              <a:pathLst>
                <a:path w="433704" h="433705">
                  <a:moveTo>
                    <a:pt x="433387" y="0"/>
                  </a:moveTo>
                  <a:lnTo>
                    <a:pt x="0" y="0"/>
                  </a:lnTo>
                  <a:lnTo>
                    <a:pt x="0" y="433387"/>
                  </a:lnTo>
                  <a:lnTo>
                    <a:pt x="433387" y="433387"/>
                  </a:lnTo>
                  <a:lnTo>
                    <a:pt x="433387" y="0"/>
                  </a:lnTo>
                  <a:close/>
                </a:path>
              </a:pathLst>
            </a:custGeom>
            <a:solidFill>
              <a:srgbClr val="D4CA00"/>
            </a:solidFill>
          </p:spPr>
          <p:txBody>
            <a:bodyPr wrap="square" lIns="0" tIns="0" rIns="0" bIns="0" rtlCol="0"/>
            <a:lstStyle/>
            <a:p>
              <a:endParaRPr/>
            </a:p>
          </p:txBody>
        </p:sp>
        <p:sp>
          <p:nvSpPr>
            <p:cNvPr id="17" name="object 11">
              <a:extLst>
                <a:ext uri="{FF2B5EF4-FFF2-40B4-BE49-F238E27FC236}">
                  <a16:creationId xmlns:a16="http://schemas.microsoft.com/office/drawing/2014/main" id="{5314BEA1-BF41-8A4B-AF68-403C7E256301}"/>
                </a:ext>
              </a:extLst>
            </p:cNvPr>
            <p:cNvSpPr/>
            <p:nvPr/>
          </p:nvSpPr>
          <p:spPr>
            <a:xfrm>
              <a:off x="8012849" y="626199"/>
              <a:ext cx="224790" cy="224790"/>
            </a:xfrm>
            <a:custGeom>
              <a:avLst/>
              <a:gdLst/>
              <a:ahLst/>
              <a:cxnLst/>
              <a:rect l="l" t="t" r="r" b="b"/>
              <a:pathLst>
                <a:path w="224790" h="224790">
                  <a:moveTo>
                    <a:pt x="224497" y="0"/>
                  </a:moveTo>
                  <a:lnTo>
                    <a:pt x="0" y="0"/>
                  </a:lnTo>
                  <a:lnTo>
                    <a:pt x="0" y="224497"/>
                  </a:lnTo>
                  <a:lnTo>
                    <a:pt x="224497" y="224497"/>
                  </a:lnTo>
                  <a:lnTo>
                    <a:pt x="224497" y="0"/>
                  </a:lnTo>
                  <a:close/>
                </a:path>
              </a:pathLst>
            </a:custGeom>
            <a:solidFill>
              <a:srgbClr val="A4A6AC"/>
            </a:solidFill>
          </p:spPr>
          <p:txBody>
            <a:bodyPr wrap="square" lIns="0" tIns="0" rIns="0" bIns="0" rtlCol="0"/>
            <a:lstStyle/>
            <a:p>
              <a:endParaRPr/>
            </a:p>
          </p:txBody>
        </p:sp>
        <p:sp>
          <p:nvSpPr>
            <p:cNvPr id="18" name="object 12">
              <a:extLst>
                <a:ext uri="{FF2B5EF4-FFF2-40B4-BE49-F238E27FC236}">
                  <a16:creationId xmlns:a16="http://schemas.microsoft.com/office/drawing/2014/main" id="{987778EB-DE32-7D45-B3D7-C2080B37BF73}"/>
                </a:ext>
              </a:extLst>
            </p:cNvPr>
            <p:cNvSpPr/>
            <p:nvPr/>
          </p:nvSpPr>
          <p:spPr>
            <a:xfrm>
              <a:off x="7639634" y="1094740"/>
              <a:ext cx="103505" cy="103505"/>
            </a:xfrm>
            <a:custGeom>
              <a:avLst/>
              <a:gdLst/>
              <a:ahLst/>
              <a:cxnLst/>
              <a:rect l="l" t="t" r="r" b="b"/>
              <a:pathLst>
                <a:path w="103504" h="103505">
                  <a:moveTo>
                    <a:pt x="103200" y="0"/>
                  </a:moveTo>
                  <a:lnTo>
                    <a:pt x="0" y="0"/>
                  </a:lnTo>
                  <a:lnTo>
                    <a:pt x="0" y="103200"/>
                  </a:lnTo>
                  <a:lnTo>
                    <a:pt x="103200" y="103200"/>
                  </a:lnTo>
                  <a:lnTo>
                    <a:pt x="103200" y="0"/>
                  </a:lnTo>
                  <a:close/>
                </a:path>
              </a:pathLst>
            </a:custGeom>
            <a:solidFill>
              <a:srgbClr val="3B434C"/>
            </a:solidFill>
          </p:spPr>
          <p:txBody>
            <a:bodyPr wrap="square" lIns="0" tIns="0" rIns="0" bIns="0" rtlCol="0"/>
            <a:lstStyle/>
            <a:p>
              <a:endParaRPr/>
            </a:p>
          </p:txBody>
        </p:sp>
      </p:grpSp>
      <p:sp>
        <p:nvSpPr>
          <p:cNvPr id="19" name="object 13">
            <a:extLst>
              <a:ext uri="{FF2B5EF4-FFF2-40B4-BE49-F238E27FC236}">
                <a16:creationId xmlns:a16="http://schemas.microsoft.com/office/drawing/2014/main" id="{7439FEF2-3AB2-194F-B8BA-C4B7A172B344}"/>
              </a:ext>
            </a:extLst>
          </p:cNvPr>
          <p:cNvSpPr/>
          <p:nvPr userDrawn="1"/>
        </p:nvSpPr>
        <p:spPr>
          <a:xfrm>
            <a:off x="7413307" y="1650593"/>
            <a:ext cx="1050925" cy="1052830"/>
          </a:xfrm>
          <a:custGeom>
            <a:avLst/>
            <a:gdLst/>
            <a:ahLst/>
            <a:cxnLst/>
            <a:rect l="l" t="t" r="r" b="b"/>
            <a:pathLst>
              <a:path w="1050925" h="1052830">
                <a:moveTo>
                  <a:pt x="1050366" y="0"/>
                </a:moveTo>
                <a:lnTo>
                  <a:pt x="597712" y="0"/>
                </a:lnTo>
                <a:lnTo>
                  <a:pt x="597712" y="452653"/>
                </a:lnTo>
                <a:lnTo>
                  <a:pt x="0" y="452653"/>
                </a:lnTo>
                <a:lnTo>
                  <a:pt x="0" y="1052207"/>
                </a:lnTo>
                <a:lnTo>
                  <a:pt x="599554" y="1052207"/>
                </a:lnTo>
                <a:lnTo>
                  <a:pt x="599554" y="452653"/>
                </a:lnTo>
                <a:lnTo>
                  <a:pt x="1050366" y="452653"/>
                </a:lnTo>
                <a:lnTo>
                  <a:pt x="1050366" y="0"/>
                </a:lnTo>
                <a:close/>
              </a:path>
            </a:pathLst>
          </a:custGeom>
          <a:solidFill>
            <a:srgbClr val="A4A6AC"/>
          </a:solidFill>
        </p:spPr>
        <p:txBody>
          <a:bodyPr wrap="square" lIns="0" tIns="0" rIns="0" bIns="0" rtlCol="0"/>
          <a:lstStyle/>
          <a:p>
            <a:endParaRPr/>
          </a:p>
        </p:txBody>
      </p:sp>
      <p:sp>
        <p:nvSpPr>
          <p:cNvPr id="20" name="object 14">
            <a:extLst>
              <a:ext uri="{FF2B5EF4-FFF2-40B4-BE49-F238E27FC236}">
                <a16:creationId xmlns:a16="http://schemas.microsoft.com/office/drawing/2014/main" id="{2CA7B5E0-2DB8-3341-A541-907DC9E940D3}"/>
              </a:ext>
            </a:extLst>
          </p:cNvPr>
          <p:cNvSpPr/>
          <p:nvPr userDrawn="1"/>
        </p:nvSpPr>
        <p:spPr>
          <a:xfrm>
            <a:off x="7413307" y="3155454"/>
            <a:ext cx="103505" cy="103505"/>
          </a:xfrm>
          <a:custGeom>
            <a:avLst/>
            <a:gdLst/>
            <a:ahLst/>
            <a:cxnLst/>
            <a:rect l="l" t="t" r="r" b="b"/>
            <a:pathLst>
              <a:path w="103504" h="103504">
                <a:moveTo>
                  <a:pt x="103200" y="0"/>
                </a:moveTo>
                <a:lnTo>
                  <a:pt x="0" y="0"/>
                </a:lnTo>
                <a:lnTo>
                  <a:pt x="0" y="103200"/>
                </a:lnTo>
                <a:lnTo>
                  <a:pt x="103200" y="103200"/>
                </a:lnTo>
                <a:lnTo>
                  <a:pt x="103200" y="0"/>
                </a:lnTo>
                <a:close/>
              </a:path>
            </a:pathLst>
          </a:custGeom>
          <a:solidFill>
            <a:srgbClr val="3B434C"/>
          </a:solidFill>
        </p:spPr>
        <p:txBody>
          <a:bodyPr wrap="square" lIns="0" tIns="0" rIns="0" bIns="0" rtlCol="0"/>
          <a:lstStyle/>
          <a:p>
            <a:endParaRPr/>
          </a:p>
        </p:txBody>
      </p:sp>
      <p:pic>
        <p:nvPicPr>
          <p:cNvPr id="21" name="Picture 20" descr="A picture containing graphical user interface&#10;&#10;Description automatically generated">
            <a:extLst>
              <a:ext uri="{FF2B5EF4-FFF2-40B4-BE49-F238E27FC236}">
                <a16:creationId xmlns:a16="http://schemas.microsoft.com/office/drawing/2014/main" id="{F61D3EA0-EA0C-1B4B-9EA0-321FE91C678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61420" y="4474786"/>
            <a:ext cx="2044700" cy="4699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144770"/>
          </a:xfrm>
          <a:custGeom>
            <a:avLst/>
            <a:gdLst/>
            <a:ahLst/>
            <a:cxnLst/>
            <a:rect l="l" t="t" r="r" b="b"/>
            <a:pathLst>
              <a:path w="9144000" h="5144770">
                <a:moveTo>
                  <a:pt x="9144000" y="0"/>
                </a:moveTo>
                <a:lnTo>
                  <a:pt x="0" y="0"/>
                </a:lnTo>
                <a:lnTo>
                  <a:pt x="0" y="5144401"/>
                </a:lnTo>
                <a:lnTo>
                  <a:pt x="9144000" y="5144401"/>
                </a:lnTo>
                <a:lnTo>
                  <a:pt x="9144000" y="0"/>
                </a:lnTo>
                <a:close/>
              </a:path>
            </a:pathLst>
          </a:custGeom>
          <a:solidFill>
            <a:srgbClr val="3B434C"/>
          </a:solidFill>
        </p:spPr>
        <p:txBody>
          <a:bodyPr wrap="square" lIns="0" tIns="0" rIns="0" bIns="0" rtlCol="0"/>
          <a:lstStyle/>
          <a:p>
            <a:endParaRPr/>
          </a:p>
        </p:txBody>
      </p:sp>
      <p:sp>
        <p:nvSpPr>
          <p:cNvPr id="7" name="object 2">
            <a:extLst>
              <a:ext uri="{FF2B5EF4-FFF2-40B4-BE49-F238E27FC236}">
                <a16:creationId xmlns:a16="http://schemas.microsoft.com/office/drawing/2014/main" id="{E8D95E20-EBC3-414B-BE0A-8E1388AF9050}"/>
              </a:ext>
            </a:extLst>
          </p:cNvPr>
          <p:cNvSpPr txBox="1">
            <a:spLocks noGrp="1"/>
          </p:cNvSpPr>
          <p:nvPr>
            <p:ph type="title"/>
          </p:nvPr>
        </p:nvSpPr>
        <p:spPr>
          <a:xfrm>
            <a:off x="0" y="1924652"/>
            <a:ext cx="9144000" cy="418191"/>
          </a:xfrm>
          <a:prstGeom prst="rect">
            <a:avLst/>
          </a:prstGeom>
        </p:spPr>
        <p:txBody>
          <a:bodyPr vert="horz" wrap="square" lIns="0" tIns="10795" rIns="0" bIns="0" rtlCol="0">
            <a:spAutoFit/>
          </a:bodyPr>
          <a:lstStyle/>
          <a:p>
            <a:pPr marR="5080" algn="ctr">
              <a:lnSpc>
                <a:spcPts val="3400"/>
              </a:lnSpc>
              <a:spcBef>
                <a:spcPts val="85"/>
              </a:spcBef>
            </a:pPr>
            <a:r>
              <a:rPr lang="en-GB" spc="-10" dirty="0"/>
              <a:t>Title slide</a:t>
            </a:r>
            <a:endParaRPr spc="-15" dirty="0"/>
          </a:p>
        </p:txBody>
      </p:sp>
      <p:sp>
        <p:nvSpPr>
          <p:cNvPr id="8" name="object 3">
            <a:extLst>
              <a:ext uri="{FF2B5EF4-FFF2-40B4-BE49-F238E27FC236}">
                <a16:creationId xmlns:a16="http://schemas.microsoft.com/office/drawing/2014/main" id="{90C0AD21-765A-224B-ADD0-FDAA168D2B50}"/>
              </a:ext>
            </a:extLst>
          </p:cNvPr>
          <p:cNvSpPr/>
          <p:nvPr userDrawn="1"/>
        </p:nvSpPr>
        <p:spPr>
          <a:xfrm>
            <a:off x="8162645" y="931989"/>
            <a:ext cx="595630" cy="596900"/>
          </a:xfrm>
          <a:custGeom>
            <a:avLst/>
            <a:gdLst/>
            <a:ahLst/>
            <a:cxnLst/>
            <a:rect l="l" t="t" r="r" b="b"/>
            <a:pathLst>
              <a:path w="595629" h="596900">
                <a:moveTo>
                  <a:pt x="595591" y="0"/>
                </a:moveTo>
                <a:lnTo>
                  <a:pt x="338924" y="0"/>
                </a:lnTo>
                <a:lnTo>
                  <a:pt x="338924" y="256667"/>
                </a:lnTo>
                <a:lnTo>
                  <a:pt x="0" y="256667"/>
                </a:lnTo>
                <a:lnTo>
                  <a:pt x="0" y="596633"/>
                </a:lnTo>
                <a:lnTo>
                  <a:pt x="339966" y="596633"/>
                </a:lnTo>
                <a:lnTo>
                  <a:pt x="339966" y="256667"/>
                </a:lnTo>
                <a:lnTo>
                  <a:pt x="595591" y="256667"/>
                </a:lnTo>
                <a:lnTo>
                  <a:pt x="595591" y="0"/>
                </a:lnTo>
                <a:close/>
              </a:path>
            </a:pathLst>
          </a:custGeom>
          <a:solidFill>
            <a:srgbClr val="A4A6AC"/>
          </a:solidFill>
        </p:spPr>
        <p:txBody>
          <a:bodyPr wrap="square" lIns="0" tIns="0" rIns="0" bIns="0" rtlCol="0"/>
          <a:lstStyle/>
          <a:p>
            <a:endParaRPr/>
          </a:p>
        </p:txBody>
      </p:sp>
      <p:grpSp>
        <p:nvGrpSpPr>
          <p:cNvPr id="9" name="object 4">
            <a:extLst>
              <a:ext uri="{FF2B5EF4-FFF2-40B4-BE49-F238E27FC236}">
                <a16:creationId xmlns:a16="http://schemas.microsoft.com/office/drawing/2014/main" id="{44EE6F86-175E-154C-A537-F34BDB6D5E3C}"/>
              </a:ext>
            </a:extLst>
          </p:cNvPr>
          <p:cNvGrpSpPr/>
          <p:nvPr userDrawn="1"/>
        </p:nvGrpSpPr>
        <p:grpSpPr>
          <a:xfrm>
            <a:off x="7946949" y="0"/>
            <a:ext cx="1197610" cy="747395"/>
            <a:chOff x="7946949" y="0"/>
            <a:chExt cx="1197610" cy="747395"/>
          </a:xfrm>
        </p:grpSpPr>
        <p:sp>
          <p:nvSpPr>
            <p:cNvPr id="10" name="object 5">
              <a:extLst>
                <a:ext uri="{FF2B5EF4-FFF2-40B4-BE49-F238E27FC236}">
                  <a16:creationId xmlns:a16="http://schemas.microsoft.com/office/drawing/2014/main" id="{C633C15F-7E48-8D4D-B89F-222CCDA532E1}"/>
                </a:ext>
              </a:extLst>
            </p:cNvPr>
            <p:cNvSpPr/>
            <p:nvPr/>
          </p:nvSpPr>
          <p:spPr>
            <a:xfrm>
              <a:off x="7946949" y="272783"/>
              <a:ext cx="344170" cy="344170"/>
            </a:xfrm>
            <a:custGeom>
              <a:avLst/>
              <a:gdLst/>
              <a:ahLst/>
              <a:cxnLst/>
              <a:rect l="l" t="t" r="r" b="b"/>
              <a:pathLst>
                <a:path w="344170" h="344170">
                  <a:moveTo>
                    <a:pt x="344043" y="0"/>
                  </a:moveTo>
                  <a:lnTo>
                    <a:pt x="0" y="0"/>
                  </a:lnTo>
                  <a:lnTo>
                    <a:pt x="0" y="77127"/>
                  </a:lnTo>
                  <a:lnTo>
                    <a:pt x="0" y="344030"/>
                  </a:lnTo>
                  <a:lnTo>
                    <a:pt x="344043" y="344030"/>
                  </a:lnTo>
                  <a:lnTo>
                    <a:pt x="344043" y="77127"/>
                  </a:lnTo>
                  <a:lnTo>
                    <a:pt x="344043" y="0"/>
                  </a:lnTo>
                  <a:close/>
                </a:path>
              </a:pathLst>
            </a:custGeom>
            <a:solidFill>
              <a:srgbClr val="FFFFFF"/>
            </a:solidFill>
          </p:spPr>
          <p:txBody>
            <a:bodyPr wrap="square" lIns="0" tIns="0" rIns="0" bIns="0" rtlCol="0"/>
            <a:lstStyle/>
            <a:p>
              <a:endParaRPr/>
            </a:p>
          </p:txBody>
        </p:sp>
        <p:sp>
          <p:nvSpPr>
            <p:cNvPr id="11" name="object 6">
              <a:extLst>
                <a:ext uri="{FF2B5EF4-FFF2-40B4-BE49-F238E27FC236}">
                  <a16:creationId xmlns:a16="http://schemas.microsoft.com/office/drawing/2014/main" id="{6500197C-39A8-A74B-BA5A-8DA68D923565}"/>
                </a:ext>
              </a:extLst>
            </p:cNvPr>
            <p:cNvSpPr/>
            <p:nvPr/>
          </p:nvSpPr>
          <p:spPr>
            <a:xfrm>
              <a:off x="8143583" y="0"/>
              <a:ext cx="359410" cy="350520"/>
            </a:xfrm>
            <a:custGeom>
              <a:avLst/>
              <a:gdLst/>
              <a:ahLst/>
              <a:cxnLst/>
              <a:rect l="l" t="t" r="r" b="b"/>
              <a:pathLst>
                <a:path w="359409" h="350520">
                  <a:moveTo>
                    <a:pt x="359016" y="0"/>
                  </a:moveTo>
                  <a:lnTo>
                    <a:pt x="0" y="0"/>
                  </a:lnTo>
                  <a:lnTo>
                    <a:pt x="0" y="349910"/>
                  </a:lnTo>
                  <a:lnTo>
                    <a:pt x="359016" y="349910"/>
                  </a:lnTo>
                  <a:lnTo>
                    <a:pt x="359016" y="0"/>
                  </a:lnTo>
                  <a:close/>
                </a:path>
              </a:pathLst>
            </a:custGeom>
            <a:solidFill>
              <a:srgbClr val="D4CA00"/>
            </a:solidFill>
          </p:spPr>
          <p:txBody>
            <a:bodyPr wrap="square" lIns="0" tIns="0" rIns="0" bIns="0" rtlCol="0"/>
            <a:lstStyle/>
            <a:p>
              <a:endParaRPr/>
            </a:p>
          </p:txBody>
        </p:sp>
        <p:sp>
          <p:nvSpPr>
            <p:cNvPr id="12" name="object 7">
              <a:extLst>
                <a:ext uri="{FF2B5EF4-FFF2-40B4-BE49-F238E27FC236}">
                  <a16:creationId xmlns:a16="http://schemas.microsoft.com/office/drawing/2014/main" id="{D50FEA00-EE45-C94F-88B5-AA0E46378354}"/>
                </a:ext>
              </a:extLst>
            </p:cNvPr>
            <p:cNvSpPr/>
            <p:nvPr/>
          </p:nvSpPr>
          <p:spPr>
            <a:xfrm>
              <a:off x="8629904" y="478421"/>
              <a:ext cx="268605" cy="268605"/>
            </a:xfrm>
            <a:custGeom>
              <a:avLst/>
              <a:gdLst/>
              <a:ahLst/>
              <a:cxnLst/>
              <a:rect l="l" t="t" r="r" b="b"/>
              <a:pathLst>
                <a:path w="268604" h="268605">
                  <a:moveTo>
                    <a:pt x="268350" y="0"/>
                  </a:moveTo>
                  <a:lnTo>
                    <a:pt x="0" y="0"/>
                  </a:lnTo>
                  <a:lnTo>
                    <a:pt x="0" y="268350"/>
                  </a:lnTo>
                  <a:lnTo>
                    <a:pt x="268350" y="268350"/>
                  </a:lnTo>
                  <a:lnTo>
                    <a:pt x="268350" y="0"/>
                  </a:lnTo>
                  <a:close/>
                </a:path>
              </a:pathLst>
            </a:custGeom>
            <a:solidFill>
              <a:srgbClr val="A4A6AC"/>
            </a:solidFill>
          </p:spPr>
          <p:txBody>
            <a:bodyPr wrap="square" lIns="0" tIns="0" rIns="0" bIns="0" rtlCol="0"/>
            <a:lstStyle/>
            <a:p>
              <a:endParaRPr/>
            </a:p>
          </p:txBody>
        </p:sp>
        <p:sp>
          <p:nvSpPr>
            <p:cNvPr id="13" name="object 8">
              <a:extLst>
                <a:ext uri="{FF2B5EF4-FFF2-40B4-BE49-F238E27FC236}">
                  <a16:creationId xmlns:a16="http://schemas.microsoft.com/office/drawing/2014/main" id="{AE107856-1421-BE48-930B-042301861CAE}"/>
                </a:ext>
              </a:extLst>
            </p:cNvPr>
            <p:cNvSpPr/>
            <p:nvPr/>
          </p:nvSpPr>
          <p:spPr>
            <a:xfrm>
              <a:off x="8898255" y="232676"/>
              <a:ext cx="245745" cy="245745"/>
            </a:xfrm>
            <a:custGeom>
              <a:avLst/>
              <a:gdLst/>
              <a:ahLst/>
              <a:cxnLst/>
              <a:rect l="l" t="t" r="r" b="b"/>
              <a:pathLst>
                <a:path w="245745" h="245745">
                  <a:moveTo>
                    <a:pt x="245745" y="0"/>
                  </a:moveTo>
                  <a:lnTo>
                    <a:pt x="0" y="0"/>
                  </a:lnTo>
                  <a:lnTo>
                    <a:pt x="0" y="245745"/>
                  </a:lnTo>
                  <a:lnTo>
                    <a:pt x="245745" y="245745"/>
                  </a:lnTo>
                  <a:lnTo>
                    <a:pt x="245745" y="0"/>
                  </a:lnTo>
                  <a:close/>
                </a:path>
              </a:pathLst>
            </a:custGeom>
            <a:solidFill>
              <a:srgbClr val="FFFFFF"/>
            </a:solidFill>
          </p:spPr>
          <p:txBody>
            <a:bodyPr wrap="square" lIns="0" tIns="0" rIns="0" bIns="0" rtlCol="0"/>
            <a:lstStyle/>
            <a:p>
              <a:endParaRPr/>
            </a:p>
          </p:txBody>
        </p:sp>
        <p:sp>
          <p:nvSpPr>
            <p:cNvPr id="14" name="object 9">
              <a:extLst>
                <a:ext uri="{FF2B5EF4-FFF2-40B4-BE49-F238E27FC236}">
                  <a16:creationId xmlns:a16="http://schemas.microsoft.com/office/drawing/2014/main" id="{3FF23405-47D3-EF47-8155-F487D0CED973}"/>
                </a:ext>
              </a:extLst>
            </p:cNvPr>
            <p:cNvSpPr/>
            <p:nvPr/>
          </p:nvSpPr>
          <p:spPr>
            <a:xfrm>
              <a:off x="8502612" y="351129"/>
              <a:ext cx="127635" cy="127635"/>
            </a:xfrm>
            <a:custGeom>
              <a:avLst/>
              <a:gdLst/>
              <a:ahLst/>
              <a:cxnLst/>
              <a:rect l="l" t="t" r="r" b="b"/>
              <a:pathLst>
                <a:path w="127634" h="127634">
                  <a:moveTo>
                    <a:pt x="127292" y="0"/>
                  </a:moveTo>
                  <a:lnTo>
                    <a:pt x="0" y="0"/>
                  </a:lnTo>
                  <a:lnTo>
                    <a:pt x="0" y="127292"/>
                  </a:lnTo>
                  <a:lnTo>
                    <a:pt x="127292" y="127292"/>
                  </a:lnTo>
                  <a:lnTo>
                    <a:pt x="127292" y="0"/>
                  </a:lnTo>
                  <a:close/>
                </a:path>
              </a:pathLst>
            </a:custGeom>
            <a:solidFill>
              <a:srgbClr val="A4A6AC"/>
            </a:solidFill>
          </p:spPr>
          <p:txBody>
            <a:bodyPr wrap="square" lIns="0" tIns="0" rIns="0" bIns="0" rtlCol="0"/>
            <a:lstStyle/>
            <a:p>
              <a:endParaRPr/>
            </a:p>
          </p:txBody>
        </p:sp>
      </p:grpSp>
      <p:sp>
        <p:nvSpPr>
          <p:cNvPr id="15" name="object 10">
            <a:extLst>
              <a:ext uri="{FF2B5EF4-FFF2-40B4-BE49-F238E27FC236}">
                <a16:creationId xmlns:a16="http://schemas.microsoft.com/office/drawing/2014/main" id="{92FD0DED-53DD-8547-A5F9-7DFBACD6C4E3}"/>
              </a:ext>
            </a:extLst>
          </p:cNvPr>
          <p:cNvSpPr/>
          <p:nvPr userDrawn="1"/>
        </p:nvSpPr>
        <p:spPr>
          <a:xfrm>
            <a:off x="8162645" y="1785290"/>
            <a:ext cx="59055" cy="59055"/>
          </a:xfrm>
          <a:custGeom>
            <a:avLst/>
            <a:gdLst/>
            <a:ahLst/>
            <a:cxnLst/>
            <a:rect l="l" t="t" r="r" b="b"/>
            <a:pathLst>
              <a:path w="59054" h="59055">
                <a:moveTo>
                  <a:pt x="58508" y="0"/>
                </a:moveTo>
                <a:lnTo>
                  <a:pt x="0" y="0"/>
                </a:lnTo>
                <a:lnTo>
                  <a:pt x="0" y="58508"/>
                </a:lnTo>
                <a:lnTo>
                  <a:pt x="58508" y="58508"/>
                </a:lnTo>
                <a:lnTo>
                  <a:pt x="58508" y="0"/>
                </a:lnTo>
                <a:close/>
              </a:path>
            </a:pathLst>
          </a:custGeom>
          <a:solidFill>
            <a:srgbClr val="D4CA00"/>
          </a:solidFill>
        </p:spPr>
        <p:txBody>
          <a:bodyPr wrap="square" lIns="0" tIns="0" rIns="0" bIns="0" rtlCol="0"/>
          <a:lstStyle/>
          <a:p>
            <a:endParaRPr/>
          </a:p>
        </p:txBody>
      </p:sp>
      <p:grpSp>
        <p:nvGrpSpPr>
          <p:cNvPr id="17" name="object 11">
            <a:extLst>
              <a:ext uri="{FF2B5EF4-FFF2-40B4-BE49-F238E27FC236}">
                <a16:creationId xmlns:a16="http://schemas.microsoft.com/office/drawing/2014/main" id="{E618A773-FF92-3C47-8DC5-4DB25D44C3FE}"/>
              </a:ext>
            </a:extLst>
          </p:cNvPr>
          <p:cNvGrpSpPr/>
          <p:nvPr userDrawn="1"/>
        </p:nvGrpSpPr>
        <p:grpSpPr>
          <a:xfrm>
            <a:off x="395173" y="4379531"/>
            <a:ext cx="355600" cy="339090"/>
            <a:chOff x="395173" y="4379531"/>
            <a:chExt cx="355600" cy="339090"/>
          </a:xfrm>
        </p:grpSpPr>
        <p:sp>
          <p:nvSpPr>
            <p:cNvPr id="18" name="object 12">
              <a:extLst>
                <a:ext uri="{FF2B5EF4-FFF2-40B4-BE49-F238E27FC236}">
                  <a16:creationId xmlns:a16="http://schemas.microsoft.com/office/drawing/2014/main" id="{927120C0-557D-484F-8714-CFC6D1CEB084}"/>
                </a:ext>
              </a:extLst>
            </p:cNvPr>
            <p:cNvSpPr/>
            <p:nvPr/>
          </p:nvSpPr>
          <p:spPr>
            <a:xfrm>
              <a:off x="395173" y="4379531"/>
              <a:ext cx="355600" cy="339090"/>
            </a:xfrm>
            <a:custGeom>
              <a:avLst/>
              <a:gdLst/>
              <a:ahLst/>
              <a:cxnLst/>
              <a:rect l="l" t="t" r="r" b="b"/>
              <a:pathLst>
                <a:path w="355600" h="339089">
                  <a:moveTo>
                    <a:pt x="355307" y="0"/>
                  </a:moveTo>
                  <a:lnTo>
                    <a:pt x="0" y="0"/>
                  </a:lnTo>
                  <a:lnTo>
                    <a:pt x="0" y="338709"/>
                  </a:lnTo>
                  <a:lnTo>
                    <a:pt x="355307" y="338709"/>
                  </a:lnTo>
                  <a:lnTo>
                    <a:pt x="355307" y="0"/>
                  </a:lnTo>
                  <a:close/>
                </a:path>
              </a:pathLst>
            </a:custGeom>
            <a:solidFill>
              <a:srgbClr val="D4CA00"/>
            </a:solidFill>
          </p:spPr>
          <p:txBody>
            <a:bodyPr wrap="square" lIns="0" tIns="0" rIns="0" bIns="0" rtlCol="0"/>
            <a:lstStyle/>
            <a:p>
              <a:endParaRPr/>
            </a:p>
          </p:txBody>
        </p:sp>
        <p:pic>
          <p:nvPicPr>
            <p:cNvPr id="19" name="object 13">
              <a:extLst>
                <a:ext uri="{FF2B5EF4-FFF2-40B4-BE49-F238E27FC236}">
                  <a16:creationId xmlns:a16="http://schemas.microsoft.com/office/drawing/2014/main" id="{33B32617-BFA2-6F4A-9A0A-6CB8017C1235}"/>
                </a:ext>
              </a:extLst>
            </p:cNvPr>
            <p:cNvPicPr/>
            <p:nvPr/>
          </p:nvPicPr>
          <p:blipFill>
            <a:blip r:embed="rId2" cstate="print"/>
            <a:stretch>
              <a:fillRect/>
            </a:stretch>
          </p:blipFill>
          <p:spPr>
            <a:xfrm>
              <a:off x="491563" y="4469629"/>
              <a:ext cx="162534" cy="175107"/>
            </a:xfrm>
            <a:prstGeom prst="rect">
              <a:avLst/>
            </a:prstGeom>
          </p:spPr>
        </p:pic>
      </p:grpSp>
      <p:grpSp>
        <p:nvGrpSpPr>
          <p:cNvPr id="20" name="object 14">
            <a:extLst>
              <a:ext uri="{FF2B5EF4-FFF2-40B4-BE49-F238E27FC236}">
                <a16:creationId xmlns:a16="http://schemas.microsoft.com/office/drawing/2014/main" id="{2A7984F7-05B1-954A-90B9-87C2E10827E3}"/>
              </a:ext>
            </a:extLst>
          </p:cNvPr>
          <p:cNvGrpSpPr/>
          <p:nvPr userDrawn="1"/>
        </p:nvGrpSpPr>
        <p:grpSpPr>
          <a:xfrm>
            <a:off x="843584" y="4379531"/>
            <a:ext cx="355600" cy="339090"/>
            <a:chOff x="843584" y="4379531"/>
            <a:chExt cx="355600" cy="339090"/>
          </a:xfrm>
        </p:grpSpPr>
        <p:sp>
          <p:nvSpPr>
            <p:cNvPr id="21" name="object 15">
              <a:extLst>
                <a:ext uri="{FF2B5EF4-FFF2-40B4-BE49-F238E27FC236}">
                  <a16:creationId xmlns:a16="http://schemas.microsoft.com/office/drawing/2014/main" id="{533B93C1-8962-2741-92F3-6F6B1614EADF}"/>
                </a:ext>
              </a:extLst>
            </p:cNvPr>
            <p:cNvSpPr/>
            <p:nvPr/>
          </p:nvSpPr>
          <p:spPr>
            <a:xfrm>
              <a:off x="843584" y="4379531"/>
              <a:ext cx="355600" cy="339090"/>
            </a:xfrm>
            <a:custGeom>
              <a:avLst/>
              <a:gdLst/>
              <a:ahLst/>
              <a:cxnLst/>
              <a:rect l="l" t="t" r="r" b="b"/>
              <a:pathLst>
                <a:path w="355600" h="339089">
                  <a:moveTo>
                    <a:pt x="355307" y="0"/>
                  </a:moveTo>
                  <a:lnTo>
                    <a:pt x="0" y="0"/>
                  </a:lnTo>
                  <a:lnTo>
                    <a:pt x="0" y="338709"/>
                  </a:lnTo>
                  <a:lnTo>
                    <a:pt x="355307" y="338709"/>
                  </a:lnTo>
                  <a:lnTo>
                    <a:pt x="355307" y="0"/>
                  </a:lnTo>
                  <a:close/>
                </a:path>
              </a:pathLst>
            </a:custGeom>
            <a:solidFill>
              <a:srgbClr val="D4CA00"/>
            </a:solidFill>
          </p:spPr>
          <p:txBody>
            <a:bodyPr wrap="square" lIns="0" tIns="0" rIns="0" bIns="0" rtlCol="0"/>
            <a:lstStyle/>
            <a:p>
              <a:endParaRPr/>
            </a:p>
          </p:txBody>
        </p:sp>
        <p:pic>
          <p:nvPicPr>
            <p:cNvPr id="22" name="object 16">
              <a:extLst>
                <a:ext uri="{FF2B5EF4-FFF2-40B4-BE49-F238E27FC236}">
                  <a16:creationId xmlns:a16="http://schemas.microsoft.com/office/drawing/2014/main" id="{43B6BCCB-5A4B-AF4D-A18A-5A81213329F2}"/>
                </a:ext>
              </a:extLst>
            </p:cNvPr>
            <p:cNvPicPr/>
            <p:nvPr/>
          </p:nvPicPr>
          <p:blipFill>
            <a:blip r:embed="rId3" cstate="print"/>
            <a:stretch>
              <a:fillRect/>
            </a:stretch>
          </p:blipFill>
          <p:spPr>
            <a:xfrm>
              <a:off x="930050" y="4466548"/>
              <a:ext cx="182414" cy="181267"/>
            </a:xfrm>
            <a:prstGeom prst="rect">
              <a:avLst/>
            </a:prstGeom>
          </p:spPr>
        </p:pic>
      </p:grpSp>
      <p:grpSp>
        <p:nvGrpSpPr>
          <p:cNvPr id="23" name="object 17">
            <a:extLst>
              <a:ext uri="{FF2B5EF4-FFF2-40B4-BE49-F238E27FC236}">
                <a16:creationId xmlns:a16="http://schemas.microsoft.com/office/drawing/2014/main" id="{6777D62D-C6D4-3F4A-8DBA-6EC4A61020C2}"/>
              </a:ext>
            </a:extLst>
          </p:cNvPr>
          <p:cNvGrpSpPr/>
          <p:nvPr userDrawn="1"/>
        </p:nvGrpSpPr>
        <p:grpSpPr>
          <a:xfrm>
            <a:off x="1291983" y="4379531"/>
            <a:ext cx="355600" cy="339090"/>
            <a:chOff x="1291983" y="4379531"/>
            <a:chExt cx="355600" cy="339090"/>
          </a:xfrm>
        </p:grpSpPr>
        <p:sp>
          <p:nvSpPr>
            <p:cNvPr id="24" name="object 18">
              <a:extLst>
                <a:ext uri="{FF2B5EF4-FFF2-40B4-BE49-F238E27FC236}">
                  <a16:creationId xmlns:a16="http://schemas.microsoft.com/office/drawing/2014/main" id="{D2979EC8-2D2C-8144-9E41-04FBB9ADEECD}"/>
                </a:ext>
              </a:extLst>
            </p:cNvPr>
            <p:cNvSpPr/>
            <p:nvPr/>
          </p:nvSpPr>
          <p:spPr>
            <a:xfrm>
              <a:off x="1291983" y="4379531"/>
              <a:ext cx="355600" cy="339090"/>
            </a:xfrm>
            <a:custGeom>
              <a:avLst/>
              <a:gdLst/>
              <a:ahLst/>
              <a:cxnLst/>
              <a:rect l="l" t="t" r="r" b="b"/>
              <a:pathLst>
                <a:path w="355600" h="339089">
                  <a:moveTo>
                    <a:pt x="355295" y="0"/>
                  </a:moveTo>
                  <a:lnTo>
                    <a:pt x="0" y="0"/>
                  </a:lnTo>
                  <a:lnTo>
                    <a:pt x="0" y="338709"/>
                  </a:lnTo>
                  <a:lnTo>
                    <a:pt x="355295" y="338709"/>
                  </a:lnTo>
                  <a:lnTo>
                    <a:pt x="355295" y="0"/>
                  </a:lnTo>
                  <a:close/>
                </a:path>
              </a:pathLst>
            </a:custGeom>
            <a:solidFill>
              <a:srgbClr val="D4CA00"/>
            </a:solidFill>
          </p:spPr>
          <p:txBody>
            <a:bodyPr wrap="square" lIns="0" tIns="0" rIns="0" bIns="0" rtlCol="0"/>
            <a:lstStyle/>
            <a:p>
              <a:endParaRPr/>
            </a:p>
          </p:txBody>
        </p:sp>
        <p:pic>
          <p:nvPicPr>
            <p:cNvPr id="25" name="object 19">
              <a:extLst>
                <a:ext uri="{FF2B5EF4-FFF2-40B4-BE49-F238E27FC236}">
                  <a16:creationId xmlns:a16="http://schemas.microsoft.com/office/drawing/2014/main" id="{3BFD0004-4B2E-DB4D-B89F-4F4F9B886905}"/>
                </a:ext>
              </a:extLst>
            </p:cNvPr>
            <p:cNvPicPr/>
            <p:nvPr/>
          </p:nvPicPr>
          <p:blipFill>
            <a:blip r:embed="rId4" cstate="print"/>
            <a:stretch>
              <a:fillRect/>
            </a:stretch>
          </p:blipFill>
          <p:spPr>
            <a:xfrm>
              <a:off x="1399514" y="4469634"/>
              <a:ext cx="140258" cy="175107"/>
            </a:xfrm>
            <a:prstGeom prst="rect">
              <a:avLst/>
            </a:prstGeom>
          </p:spPr>
        </p:pic>
      </p:grpSp>
      <p:grpSp>
        <p:nvGrpSpPr>
          <p:cNvPr id="26" name="object 20">
            <a:extLst>
              <a:ext uri="{FF2B5EF4-FFF2-40B4-BE49-F238E27FC236}">
                <a16:creationId xmlns:a16="http://schemas.microsoft.com/office/drawing/2014/main" id="{1526B182-E8F2-AA42-BAF8-54C8AC456DE7}"/>
              </a:ext>
            </a:extLst>
          </p:cNvPr>
          <p:cNvGrpSpPr/>
          <p:nvPr userDrawn="1"/>
        </p:nvGrpSpPr>
        <p:grpSpPr>
          <a:xfrm>
            <a:off x="1740382" y="4379531"/>
            <a:ext cx="355600" cy="339090"/>
            <a:chOff x="1740382" y="4379531"/>
            <a:chExt cx="355600" cy="339090"/>
          </a:xfrm>
        </p:grpSpPr>
        <p:sp>
          <p:nvSpPr>
            <p:cNvPr id="27" name="object 21">
              <a:extLst>
                <a:ext uri="{FF2B5EF4-FFF2-40B4-BE49-F238E27FC236}">
                  <a16:creationId xmlns:a16="http://schemas.microsoft.com/office/drawing/2014/main" id="{0B483D83-993E-0C4B-9969-A5CA11E7FE33}"/>
                </a:ext>
              </a:extLst>
            </p:cNvPr>
            <p:cNvSpPr/>
            <p:nvPr/>
          </p:nvSpPr>
          <p:spPr>
            <a:xfrm>
              <a:off x="1740382" y="4379531"/>
              <a:ext cx="355600" cy="339090"/>
            </a:xfrm>
            <a:custGeom>
              <a:avLst/>
              <a:gdLst/>
              <a:ahLst/>
              <a:cxnLst/>
              <a:rect l="l" t="t" r="r" b="b"/>
              <a:pathLst>
                <a:path w="355600" h="339089">
                  <a:moveTo>
                    <a:pt x="355307" y="0"/>
                  </a:moveTo>
                  <a:lnTo>
                    <a:pt x="0" y="0"/>
                  </a:lnTo>
                  <a:lnTo>
                    <a:pt x="0" y="338709"/>
                  </a:lnTo>
                  <a:lnTo>
                    <a:pt x="355307" y="338709"/>
                  </a:lnTo>
                  <a:lnTo>
                    <a:pt x="355307" y="0"/>
                  </a:lnTo>
                  <a:close/>
                </a:path>
              </a:pathLst>
            </a:custGeom>
            <a:solidFill>
              <a:srgbClr val="D4CA00"/>
            </a:solidFill>
          </p:spPr>
          <p:txBody>
            <a:bodyPr wrap="square" lIns="0" tIns="0" rIns="0" bIns="0" rtlCol="0"/>
            <a:lstStyle/>
            <a:p>
              <a:endParaRPr/>
            </a:p>
          </p:txBody>
        </p:sp>
        <p:pic>
          <p:nvPicPr>
            <p:cNvPr id="28" name="object 22">
              <a:extLst>
                <a:ext uri="{FF2B5EF4-FFF2-40B4-BE49-F238E27FC236}">
                  <a16:creationId xmlns:a16="http://schemas.microsoft.com/office/drawing/2014/main" id="{A4C48F68-8A96-534B-BCA7-A76E5292A7D5}"/>
                </a:ext>
              </a:extLst>
            </p:cNvPr>
            <p:cNvPicPr/>
            <p:nvPr/>
          </p:nvPicPr>
          <p:blipFill>
            <a:blip r:embed="rId5" cstate="print"/>
            <a:stretch>
              <a:fillRect/>
            </a:stretch>
          </p:blipFill>
          <p:spPr>
            <a:xfrm>
              <a:off x="1824685" y="4466548"/>
              <a:ext cx="186715" cy="181267"/>
            </a:xfrm>
            <a:prstGeom prst="rect">
              <a:avLst/>
            </a:prstGeom>
          </p:spPr>
        </p:pic>
      </p:grpSp>
      <p:pic>
        <p:nvPicPr>
          <p:cNvPr id="29" name="object 23">
            <a:extLst>
              <a:ext uri="{FF2B5EF4-FFF2-40B4-BE49-F238E27FC236}">
                <a16:creationId xmlns:a16="http://schemas.microsoft.com/office/drawing/2014/main" id="{43DA85EC-4324-AE47-A5D0-016AA4FB7095}"/>
              </a:ext>
            </a:extLst>
          </p:cNvPr>
          <p:cNvPicPr/>
          <p:nvPr userDrawn="1"/>
        </p:nvPicPr>
        <p:blipFill>
          <a:blip r:embed="rId6" cstate="print"/>
          <a:stretch>
            <a:fillRect/>
          </a:stretch>
        </p:blipFill>
        <p:spPr>
          <a:xfrm>
            <a:off x="393754" y="4786594"/>
            <a:ext cx="1703990" cy="82671"/>
          </a:xfrm>
          <a:prstGeom prst="rect">
            <a:avLst/>
          </a:prstGeom>
        </p:spPr>
      </p:pic>
      <p:pic>
        <p:nvPicPr>
          <p:cNvPr id="30" name="Picture 29" descr="Graphical user interface&#10;&#10;Description automatically generated with low confidence">
            <a:extLst>
              <a:ext uri="{FF2B5EF4-FFF2-40B4-BE49-F238E27FC236}">
                <a16:creationId xmlns:a16="http://schemas.microsoft.com/office/drawing/2014/main" id="{D19425EE-E16B-764C-988A-24EC489479BA}"/>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923883" y="4483420"/>
            <a:ext cx="2032000" cy="50800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10/29/26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45172" y="1924652"/>
            <a:ext cx="7453655" cy="875030"/>
          </a:xfrm>
          <a:prstGeom prst="rect">
            <a:avLst/>
          </a:prstGeom>
        </p:spPr>
        <p:txBody>
          <a:bodyPr wrap="square" lIns="0" tIns="0" rIns="0" bIns="0">
            <a:spAutoFit/>
          </a:bodyPr>
          <a:lstStyle>
            <a:lvl1pPr>
              <a:defRPr sz="2750" b="1" i="0">
                <a:solidFill>
                  <a:schemeClr val="bg1"/>
                </a:solidFill>
                <a:latin typeface="Arial"/>
                <a:cs typeface="Arial"/>
              </a:defRPr>
            </a:lvl1pPr>
          </a:lstStyle>
          <a:p>
            <a:endParaRPr/>
          </a:p>
        </p:txBody>
      </p:sp>
      <p:sp>
        <p:nvSpPr>
          <p:cNvPr id="3" name="Holder 3"/>
          <p:cNvSpPr>
            <a:spLocks noGrp="1"/>
          </p:cNvSpPr>
          <p:nvPr>
            <p:ph type="body" idx="1"/>
          </p:nvPr>
        </p:nvSpPr>
        <p:spPr>
          <a:xfrm>
            <a:off x="812800" y="1773942"/>
            <a:ext cx="7518400" cy="186436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4789360"/>
            <a:ext cx="2926080" cy="25749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9360"/>
            <a:ext cx="2103120" cy="25749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10/29/26</a:t>
            </a:fld>
            <a:endParaRPr lang="en-US"/>
          </a:p>
        </p:txBody>
      </p:sp>
      <p:sp>
        <p:nvSpPr>
          <p:cNvPr id="6" name="Holder 6"/>
          <p:cNvSpPr>
            <a:spLocks noGrp="1"/>
          </p:cNvSpPr>
          <p:nvPr>
            <p:ph type="sldNum" sz="quarter" idx="7"/>
          </p:nvPr>
        </p:nvSpPr>
        <p:spPr>
          <a:xfrm>
            <a:off x="6583680" y="4789360"/>
            <a:ext cx="2103120" cy="25749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8" Type="http://schemas.openxmlformats.org/officeDocument/2006/relationships/hyperlink" Target="https://www.vodg.org.uk/resources/briefings-and-submissions.html" TargetMode="External"/><Relationship Id="rId3" Type="http://schemas.openxmlformats.org/officeDocument/2006/relationships/image" Target="../media/image13.png"/><Relationship Id="rId7" Type="http://schemas.openxmlformats.org/officeDocument/2006/relationships/hyperlink" Target="https://www.vodg.org.uk/resources/press-releases-new.html"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hyperlink" Target="https://www.vodg.org.uk/resource-hubs.html"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object 2">
            <a:extLst>
              <a:ext uri="{FF2B5EF4-FFF2-40B4-BE49-F238E27FC236}">
                <a16:creationId xmlns:a16="http://schemas.microsoft.com/office/drawing/2014/main" id="{A06A97C9-B02E-2C67-3078-33336183361A}"/>
              </a:ext>
            </a:extLst>
          </p:cNvPr>
          <p:cNvSpPr/>
          <p:nvPr/>
        </p:nvSpPr>
        <p:spPr>
          <a:xfrm>
            <a:off x="16476" y="1271067"/>
            <a:ext cx="9144000" cy="3973195"/>
          </a:xfrm>
          <a:custGeom>
            <a:avLst/>
            <a:gdLst/>
            <a:ahLst/>
            <a:cxnLst/>
            <a:rect l="l" t="t" r="r" b="b"/>
            <a:pathLst>
              <a:path w="9144000" h="3973195">
                <a:moveTo>
                  <a:pt x="9144000" y="0"/>
                </a:moveTo>
                <a:lnTo>
                  <a:pt x="0" y="0"/>
                </a:lnTo>
                <a:lnTo>
                  <a:pt x="0" y="3973144"/>
                </a:lnTo>
                <a:lnTo>
                  <a:pt x="9144000" y="3973144"/>
                </a:lnTo>
                <a:lnTo>
                  <a:pt x="9144000" y="0"/>
                </a:lnTo>
                <a:close/>
              </a:path>
            </a:pathLst>
          </a:custGeom>
          <a:solidFill>
            <a:srgbClr val="D4CA00"/>
          </a:solidFill>
        </p:spPr>
        <p:txBody>
          <a:bodyPr wrap="square" lIns="0" tIns="0" rIns="0" bIns="0" rtlCol="0"/>
          <a:lstStyle/>
          <a:p>
            <a:endParaRPr/>
          </a:p>
        </p:txBody>
      </p:sp>
      <p:grpSp>
        <p:nvGrpSpPr>
          <p:cNvPr id="3" name="object 3"/>
          <p:cNvGrpSpPr/>
          <p:nvPr/>
        </p:nvGrpSpPr>
        <p:grpSpPr>
          <a:xfrm>
            <a:off x="1763344" y="351650"/>
            <a:ext cx="650240" cy="650240"/>
            <a:chOff x="1763344" y="351650"/>
            <a:chExt cx="650240" cy="650240"/>
          </a:xfrm>
        </p:grpSpPr>
        <p:sp>
          <p:nvSpPr>
            <p:cNvPr id="4" name="object 4"/>
            <p:cNvSpPr/>
            <p:nvPr/>
          </p:nvSpPr>
          <p:spPr>
            <a:xfrm>
              <a:off x="1763344" y="662190"/>
              <a:ext cx="339725" cy="339725"/>
            </a:xfrm>
            <a:custGeom>
              <a:avLst/>
              <a:gdLst/>
              <a:ahLst/>
              <a:cxnLst/>
              <a:rect l="l" t="t" r="r" b="b"/>
              <a:pathLst>
                <a:path w="339725" h="339725">
                  <a:moveTo>
                    <a:pt x="339115" y="0"/>
                  </a:moveTo>
                  <a:lnTo>
                    <a:pt x="0" y="0"/>
                  </a:lnTo>
                  <a:lnTo>
                    <a:pt x="0" y="339115"/>
                  </a:lnTo>
                  <a:lnTo>
                    <a:pt x="339115" y="339115"/>
                  </a:lnTo>
                  <a:lnTo>
                    <a:pt x="339115" y="0"/>
                  </a:lnTo>
                  <a:close/>
                </a:path>
              </a:pathLst>
            </a:custGeom>
            <a:solidFill>
              <a:srgbClr val="A4A6AC"/>
            </a:solidFill>
          </p:spPr>
          <p:txBody>
            <a:bodyPr wrap="square" lIns="0" tIns="0" rIns="0" bIns="0" rtlCol="0"/>
            <a:lstStyle/>
            <a:p>
              <a:endParaRPr/>
            </a:p>
          </p:txBody>
        </p:sp>
        <p:sp>
          <p:nvSpPr>
            <p:cNvPr id="5" name="object 5"/>
            <p:cNvSpPr/>
            <p:nvPr/>
          </p:nvSpPr>
          <p:spPr>
            <a:xfrm>
              <a:off x="2102459" y="351650"/>
              <a:ext cx="311150" cy="311150"/>
            </a:xfrm>
            <a:custGeom>
              <a:avLst/>
              <a:gdLst/>
              <a:ahLst/>
              <a:cxnLst/>
              <a:rect l="l" t="t" r="r" b="b"/>
              <a:pathLst>
                <a:path w="311150" h="311150">
                  <a:moveTo>
                    <a:pt x="310540" y="0"/>
                  </a:moveTo>
                  <a:lnTo>
                    <a:pt x="0" y="0"/>
                  </a:lnTo>
                  <a:lnTo>
                    <a:pt x="0" y="310540"/>
                  </a:lnTo>
                  <a:lnTo>
                    <a:pt x="310540" y="310540"/>
                  </a:lnTo>
                  <a:lnTo>
                    <a:pt x="310540" y="0"/>
                  </a:lnTo>
                  <a:close/>
                </a:path>
              </a:pathLst>
            </a:custGeom>
            <a:solidFill>
              <a:srgbClr val="D4CA00"/>
            </a:solidFill>
          </p:spPr>
          <p:txBody>
            <a:bodyPr wrap="square" lIns="0" tIns="0" rIns="0" bIns="0" rtlCol="0"/>
            <a:lstStyle/>
            <a:p>
              <a:endParaRPr/>
            </a:p>
          </p:txBody>
        </p:sp>
      </p:grpSp>
      <p:sp>
        <p:nvSpPr>
          <p:cNvPr id="6" name="object 6"/>
          <p:cNvSpPr/>
          <p:nvPr/>
        </p:nvSpPr>
        <p:spPr>
          <a:xfrm>
            <a:off x="1101140" y="0"/>
            <a:ext cx="501650" cy="501650"/>
          </a:xfrm>
          <a:custGeom>
            <a:avLst/>
            <a:gdLst/>
            <a:ahLst/>
            <a:cxnLst/>
            <a:rect l="l" t="t" r="r" b="b"/>
            <a:pathLst>
              <a:path w="501650" h="501650">
                <a:moveTo>
                  <a:pt x="501332" y="0"/>
                </a:moveTo>
                <a:lnTo>
                  <a:pt x="0" y="0"/>
                </a:lnTo>
                <a:lnTo>
                  <a:pt x="0" y="501332"/>
                </a:lnTo>
                <a:lnTo>
                  <a:pt x="501332" y="501332"/>
                </a:lnTo>
                <a:lnTo>
                  <a:pt x="501332" y="0"/>
                </a:lnTo>
                <a:close/>
              </a:path>
            </a:pathLst>
          </a:custGeom>
          <a:solidFill>
            <a:srgbClr val="3B434C"/>
          </a:solidFill>
        </p:spPr>
        <p:txBody>
          <a:bodyPr wrap="square" lIns="0" tIns="0" rIns="0" bIns="0" rtlCol="0"/>
          <a:lstStyle/>
          <a:p>
            <a:endParaRPr/>
          </a:p>
        </p:txBody>
      </p:sp>
      <p:sp>
        <p:nvSpPr>
          <p:cNvPr id="7" name="object 7"/>
          <p:cNvSpPr/>
          <p:nvPr/>
        </p:nvSpPr>
        <p:spPr>
          <a:xfrm>
            <a:off x="1016114" y="846912"/>
            <a:ext cx="324485" cy="324485"/>
          </a:xfrm>
          <a:custGeom>
            <a:avLst/>
            <a:gdLst/>
            <a:ahLst/>
            <a:cxnLst/>
            <a:rect l="l" t="t" r="r" b="b"/>
            <a:pathLst>
              <a:path w="324484" h="324484">
                <a:moveTo>
                  <a:pt x="324345" y="0"/>
                </a:moveTo>
                <a:lnTo>
                  <a:pt x="0" y="0"/>
                </a:lnTo>
                <a:lnTo>
                  <a:pt x="0" y="324345"/>
                </a:lnTo>
                <a:lnTo>
                  <a:pt x="324345" y="324345"/>
                </a:lnTo>
                <a:lnTo>
                  <a:pt x="324345" y="0"/>
                </a:lnTo>
                <a:close/>
              </a:path>
            </a:pathLst>
          </a:custGeom>
          <a:solidFill>
            <a:srgbClr val="FFFFFF"/>
          </a:solidFill>
        </p:spPr>
        <p:txBody>
          <a:bodyPr wrap="square" lIns="0" tIns="0" rIns="0" bIns="0" rtlCol="0"/>
          <a:lstStyle/>
          <a:p>
            <a:endParaRPr/>
          </a:p>
        </p:txBody>
      </p:sp>
      <p:sp>
        <p:nvSpPr>
          <p:cNvPr id="8" name="object 8"/>
          <p:cNvSpPr/>
          <p:nvPr/>
        </p:nvSpPr>
        <p:spPr>
          <a:xfrm>
            <a:off x="884186" y="1925561"/>
            <a:ext cx="288925" cy="288925"/>
          </a:xfrm>
          <a:custGeom>
            <a:avLst/>
            <a:gdLst/>
            <a:ahLst/>
            <a:cxnLst/>
            <a:rect l="l" t="t" r="r" b="b"/>
            <a:pathLst>
              <a:path w="288925" h="288925">
                <a:moveTo>
                  <a:pt x="288683" y="0"/>
                </a:moveTo>
                <a:lnTo>
                  <a:pt x="0" y="0"/>
                </a:lnTo>
                <a:lnTo>
                  <a:pt x="0" y="288683"/>
                </a:lnTo>
                <a:lnTo>
                  <a:pt x="288683" y="288683"/>
                </a:lnTo>
                <a:lnTo>
                  <a:pt x="288683" y="0"/>
                </a:lnTo>
                <a:close/>
              </a:path>
            </a:pathLst>
          </a:custGeom>
          <a:solidFill>
            <a:srgbClr val="FFFFFF"/>
          </a:solidFill>
        </p:spPr>
        <p:txBody>
          <a:bodyPr wrap="square" lIns="0" tIns="0" rIns="0" bIns="0" rtlCol="0"/>
          <a:lstStyle/>
          <a:p>
            <a:endParaRPr/>
          </a:p>
        </p:txBody>
      </p:sp>
      <p:sp>
        <p:nvSpPr>
          <p:cNvPr id="9" name="object 9"/>
          <p:cNvSpPr/>
          <p:nvPr/>
        </p:nvSpPr>
        <p:spPr>
          <a:xfrm>
            <a:off x="1172870" y="1171257"/>
            <a:ext cx="754380" cy="754380"/>
          </a:xfrm>
          <a:custGeom>
            <a:avLst/>
            <a:gdLst/>
            <a:ahLst/>
            <a:cxnLst/>
            <a:rect l="l" t="t" r="r" b="b"/>
            <a:pathLst>
              <a:path w="754380" h="754380">
                <a:moveTo>
                  <a:pt x="429602" y="324345"/>
                </a:moveTo>
                <a:lnTo>
                  <a:pt x="0" y="324345"/>
                </a:lnTo>
                <a:lnTo>
                  <a:pt x="0" y="753948"/>
                </a:lnTo>
                <a:lnTo>
                  <a:pt x="429602" y="753948"/>
                </a:lnTo>
                <a:lnTo>
                  <a:pt x="429602" y="324345"/>
                </a:lnTo>
                <a:close/>
              </a:path>
              <a:path w="754380" h="754380">
                <a:moveTo>
                  <a:pt x="753960" y="0"/>
                </a:moveTo>
                <a:lnTo>
                  <a:pt x="429615" y="0"/>
                </a:lnTo>
                <a:lnTo>
                  <a:pt x="429615" y="324345"/>
                </a:lnTo>
                <a:lnTo>
                  <a:pt x="753960" y="324345"/>
                </a:lnTo>
                <a:lnTo>
                  <a:pt x="753960" y="0"/>
                </a:lnTo>
                <a:close/>
              </a:path>
            </a:pathLst>
          </a:custGeom>
          <a:solidFill>
            <a:srgbClr val="A4A6AC"/>
          </a:solidFill>
        </p:spPr>
        <p:txBody>
          <a:bodyPr wrap="square" lIns="0" tIns="0" rIns="0" bIns="0" rtlCol="0"/>
          <a:lstStyle/>
          <a:p>
            <a:endParaRPr/>
          </a:p>
        </p:txBody>
      </p:sp>
      <p:sp>
        <p:nvSpPr>
          <p:cNvPr id="10" name="object 10"/>
          <p:cNvSpPr/>
          <p:nvPr/>
        </p:nvSpPr>
        <p:spPr>
          <a:xfrm>
            <a:off x="1602486" y="501332"/>
            <a:ext cx="161290" cy="161290"/>
          </a:xfrm>
          <a:custGeom>
            <a:avLst/>
            <a:gdLst/>
            <a:ahLst/>
            <a:cxnLst/>
            <a:rect l="l" t="t" r="r" b="b"/>
            <a:pathLst>
              <a:path w="161289" h="161290">
                <a:moveTo>
                  <a:pt x="160858" y="0"/>
                </a:moveTo>
                <a:lnTo>
                  <a:pt x="0" y="0"/>
                </a:lnTo>
                <a:lnTo>
                  <a:pt x="0" y="160858"/>
                </a:lnTo>
                <a:lnTo>
                  <a:pt x="160858" y="160858"/>
                </a:lnTo>
                <a:lnTo>
                  <a:pt x="160858" y="0"/>
                </a:lnTo>
                <a:close/>
              </a:path>
            </a:pathLst>
          </a:custGeom>
          <a:solidFill>
            <a:srgbClr val="A4A6AC"/>
          </a:solidFill>
        </p:spPr>
        <p:txBody>
          <a:bodyPr wrap="square" lIns="0" tIns="0" rIns="0" bIns="0" rtlCol="0"/>
          <a:lstStyle/>
          <a:p>
            <a:endParaRPr/>
          </a:p>
        </p:txBody>
      </p:sp>
      <p:sp>
        <p:nvSpPr>
          <p:cNvPr id="11" name="object 11"/>
          <p:cNvSpPr/>
          <p:nvPr/>
        </p:nvSpPr>
        <p:spPr>
          <a:xfrm>
            <a:off x="1340459" y="772960"/>
            <a:ext cx="74295" cy="74295"/>
          </a:xfrm>
          <a:custGeom>
            <a:avLst/>
            <a:gdLst/>
            <a:ahLst/>
            <a:cxnLst/>
            <a:rect l="l" t="t" r="r" b="b"/>
            <a:pathLst>
              <a:path w="74294" h="74294">
                <a:moveTo>
                  <a:pt x="73939" y="0"/>
                </a:moveTo>
                <a:lnTo>
                  <a:pt x="0" y="0"/>
                </a:lnTo>
                <a:lnTo>
                  <a:pt x="0" y="73939"/>
                </a:lnTo>
                <a:lnTo>
                  <a:pt x="73939" y="73939"/>
                </a:lnTo>
                <a:lnTo>
                  <a:pt x="73939" y="0"/>
                </a:lnTo>
                <a:close/>
              </a:path>
            </a:pathLst>
          </a:custGeom>
          <a:solidFill>
            <a:srgbClr val="3B434C"/>
          </a:solidFill>
        </p:spPr>
        <p:txBody>
          <a:bodyPr wrap="square" lIns="0" tIns="0" rIns="0" bIns="0" rtlCol="0"/>
          <a:lstStyle/>
          <a:p>
            <a:endParaRPr/>
          </a:p>
        </p:txBody>
      </p:sp>
      <p:sp>
        <p:nvSpPr>
          <p:cNvPr id="12" name="object 12"/>
          <p:cNvSpPr/>
          <p:nvPr/>
        </p:nvSpPr>
        <p:spPr>
          <a:xfrm>
            <a:off x="1172870" y="2214257"/>
            <a:ext cx="74295" cy="74295"/>
          </a:xfrm>
          <a:custGeom>
            <a:avLst/>
            <a:gdLst/>
            <a:ahLst/>
            <a:cxnLst/>
            <a:rect l="l" t="t" r="r" b="b"/>
            <a:pathLst>
              <a:path w="74294" h="74294">
                <a:moveTo>
                  <a:pt x="73939" y="0"/>
                </a:moveTo>
                <a:lnTo>
                  <a:pt x="0" y="0"/>
                </a:lnTo>
                <a:lnTo>
                  <a:pt x="0" y="73939"/>
                </a:lnTo>
                <a:lnTo>
                  <a:pt x="73939" y="73939"/>
                </a:lnTo>
                <a:lnTo>
                  <a:pt x="73939" y="0"/>
                </a:lnTo>
                <a:close/>
              </a:path>
            </a:pathLst>
          </a:custGeom>
          <a:solidFill>
            <a:srgbClr val="3B434C"/>
          </a:solidFill>
        </p:spPr>
        <p:txBody>
          <a:bodyPr wrap="square" lIns="0" tIns="0" rIns="0" bIns="0" rtlCol="0"/>
          <a:lstStyle/>
          <a:p>
            <a:endParaRPr/>
          </a:p>
        </p:txBody>
      </p:sp>
      <p:sp>
        <p:nvSpPr>
          <p:cNvPr id="26" name="object 26"/>
          <p:cNvSpPr txBox="1">
            <a:spLocks noGrp="1"/>
          </p:cNvSpPr>
          <p:nvPr>
            <p:ph type="title"/>
          </p:nvPr>
        </p:nvSpPr>
        <p:spPr>
          <a:xfrm>
            <a:off x="2089754" y="2103814"/>
            <a:ext cx="5530245" cy="1813317"/>
          </a:xfrm>
          <a:prstGeom prst="rect">
            <a:avLst/>
          </a:prstGeom>
        </p:spPr>
        <p:txBody>
          <a:bodyPr vert="horz" wrap="square" lIns="0" tIns="12700" rIns="0" bIns="0" rtlCol="0" anchor="t">
            <a:spAutoFit/>
          </a:bodyPr>
          <a:lstStyle/>
          <a:p>
            <a:pPr marL="12700">
              <a:spcBef>
                <a:spcPts val="100"/>
              </a:spcBef>
            </a:pPr>
            <a:r>
              <a:rPr lang="en-US" sz="3900" spc="-5" dirty="0">
                <a:solidFill>
                  <a:srgbClr val="000000"/>
                </a:solidFill>
              </a:rPr>
              <a:t>Local Government </a:t>
            </a:r>
            <a:r>
              <a:rPr lang="en-US" sz="3900" spc="-5" dirty="0" err="1">
                <a:solidFill>
                  <a:srgbClr val="000000"/>
                </a:solidFill>
              </a:rPr>
              <a:t>Reorganisation</a:t>
            </a:r>
            <a:r>
              <a:rPr lang="en-US" sz="3900" spc="-5" dirty="0">
                <a:solidFill>
                  <a:srgbClr val="000000"/>
                </a:solidFill>
              </a:rPr>
              <a:t> Update</a:t>
            </a:r>
            <a:br>
              <a:rPr lang="en-US" sz="3900" spc="-5" dirty="0">
                <a:solidFill>
                  <a:srgbClr val="000000"/>
                </a:solidFill>
              </a:rPr>
            </a:br>
            <a:endParaRPr lang="en-US" sz="3900" spc="-5" dirty="0">
              <a:solidFill>
                <a:srgbClr val="000000"/>
              </a:solidFill>
            </a:endParaRPr>
          </a:p>
        </p:txBody>
      </p:sp>
      <p:pic>
        <p:nvPicPr>
          <p:cNvPr id="30" name="Picture 29" descr="A picture containing text, sign, black&#10;&#10;Description automatically generated">
            <a:extLst>
              <a:ext uri="{FF2B5EF4-FFF2-40B4-BE49-F238E27FC236}">
                <a16:creationId xmlns:a16="http://schemas.microsoft.com/office/drawing/2014/main" id="{FB62D867-CD8E-A14B-B221-BADE93B1922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2083" y="250825"/>
            <a:ext cx="2540000" cy="850900"/>
          </a:xfrm>
          <a:prstGeom prst="rect">
            <a:avLst/>
          </a:prstGeom>
        </p:spPr>
      </p:pic>
      <p:sp>
        <p:nvSpPr>
          <p:cNvPr id="27" name="object 27"/>
          <p:cNvSpPr txBox="1"/>
          <p:nvPr/>
        </p:nvSpPr>
        <p:spPr>
          <a:xfrm>
            <a:off x="2123054" y="2836792"/>
            <a:ext cx="6063645" cy="459741"/>
          </a:xfrm>
          <a:prstGeom prst="rect">
            <a:avLst/>
          </a:prstGeom>
        </p:spPr>
        <p:txBody>
          <a:bodyPr vert="horz" wrap="square" lIns="0" tIns="15875" rIns="0" bIns="0" rtlCol="0" anchor="t">
            <a:spAutoFit/>
          </a:bodyPr>
          <a:lstStyle/>
          <a:p>
            <a:pPr marL="12700">
              <a:lnSpc>
                <a:spcPct val="100000"/>
              </a:lnSpc>
              <a:spcBef>
                <a:spcPts val="125"/>
              </a:spcBef>
            </a:pPr>
            <a:endParaRPr lang="en-GB" sz="1400" spc="5" dirty="0">
              <a:latin typeface="Arial"/>
              <a:cs typeface="Arial"/>
            </a:endParaRPr>
          </a:p>
          <a:p>
            <a:pPr marL="12700">
              <a:lnSpc>
                <a:spcPct val="100000"/>
              </a:lnSpc>
              <a:spcBef>
                <a:spcPts val="125"/>
              </a:spcBef>
            </a:pPr>
            <a:endParaRPr sz="1400" dirty="0">
              <a:latin typeface="Arial"/>
              <a:cs typeface="Arial"/>
            </a:endParaRPr>
          </a:p>
        </p:txBody>
      </p:sp>
      <p:sp>
        <p:nvSpPr>
          <p:cNvPr id="2" name="TextBox 1">
            <a:extLst>
              <a:ext uri="{FF2B5EF4-FFF2-40B4-BE49-F238E27FC236}">
                <a16:creationId xmlns:a16="http://schemas.microsoft.com/office/drawing/2014/main" id="{6FD011E0-6E53-DC87-ED1E-399D7CE4DC8A}"/>
              </a:ext>
            </a:extLst>
          </p:cNvPr>
          <p:cNvSpPr txBox="1"/>
          <p:nvPr/>
        </p:nvSpPr>
        <p:spPr>
          <a:xfrm>
            <a:off x="2075338" y="3380997"/>
            <a:ext cx="2416431" cy="923330"/>
          </a:xfrm>
          <a:prstGeom prst="rect">
            <a:avLst/>
          </a:prstGeom>
          <a:noFill/>
        </p:spPr>
        <p:txBody>
          <a:bodyPr wrap="none" rtlCol="0">
            <a:spAutoFit/>
          </a:bodyPr>
          <a:lstStyle/>
          <a:p>
            <a:endParaRPr lang="en-US" dirty="0"/>
          </a:p>
          <a:p>
            <a:r>
              <a:rPr lang="en-US" dirty="0"/>
              <a:t>VODG Member Update </a:t>
            </a:r>
          </a:p>
          <a:p>
            <a:r>
              <a:rPr lang="en-US" dirty="0"/>
              <a:t>October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7163E87-AB1B-71E0-2418-20713D327CD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2657A126-C871-E6FD-51C7-2272033A4BB1}"/>
              </a:ext>
            </a:extLst>
          </p:cNvPr>
          <p:cNvSpPr txBox="1">
            <a:spLocks noGrp="1"/>
          </p:cNvSpPr>
          <p:nvPr>
            <p:ph type="title"/>
          </p:nvPr>
        </p:nvSpPr>
        <p:spPr>
          <a:xfrm>
            <a:off x="679768" y="634161"/>
            <a:ext cx="5858916" cy="385362"/>
          </a:xfrm>
          <a:prstGeom prst="rect">
            <a:avLst/>
          </a:prstGeom>
        </p:spPr>
        <p:txBody>
          <a:bodyPr vert="horz" wrap="square" lIns="0" tIns="15875" rIns="0" bIns="0" rtlCol="0">
            <a:spAutoFit/>
          </a:bodyPr>
          <a:lstStyle/>
          <a:p>
            <a:pPr marL="12700">
              <a:lnSpc>
                <a:spcPct val="100000"/>
              </a:lnSpc>
              <a:spcBef>
                <a:spcPts val="125"/>
              </a:spcBef>
            </a:pPr>
            <a:r>
              <a:rPr lang="en-GB" sz="2400" spc="10" dirty="0">
                <a:solidFill>
                  <a:srgbClr val="000000"/>
                </a:solidFill>
              </a:rPr>
              <a:t>Local Government Reorganisation </a:t>
            </a:r>
            <a:endParaRPr sz="2400" dirty="0"/>
          </a:p>
        </p:txBody>
      </p:sp>
      <p:sp>
        <p:nvSpPr>
          <p:cNvPr id="3" name="object 3">
            <a:extLst>
              <a:ext uri="{FF2B5EF4-FFF2-40B4-BE49-F238E27FC236}">
                <a16:creationId xmlns:a16="http://schemas.microsoft.com/office/drawing/2014/main" id="{E2A7A260-905A-DB17-FF52-15DE48BDDCDF}"/>
              </a:ext>
            </a:extLst>
          </p:cNvPr>
          <p:cNvSpPr txBox="1"/>
          <p:nvPr/>
        </p:nvSpPr>
        <p:spPr>
          <a:xfrm>
            <a:off x="679768" y="927190"/>
            <a:ext cx="6353124" cy="3552254"/>
          </a:xfrm>
          <a:prstGeom prst="rect">
            <a:avLst/>
          </a:prstGeom>
        </p:spPr>
        <p:txBody>
          <a:bodyPr vert="horz" wrap="square" lIns="0" tIns="12700" rIns="0" bIns="0" rtlCol="0">
            <a:spAutoFit/>
          </a:bodyPr>
          <a:lstStyle/>
          <a:p>
            <a:pPr marL="285750" indent="-285750">
              <a:buFont typeface="Wingdings" pitchFamily="2" charset="2"/>
              <a:buChar char="§"/>
            </a:pPr>
            <a:endParaRPr lang="en-GB" sz="1600" b="0" i="0" u="none" strike="noStrike" dirty="0">
              <a:solidFill>
                <a:srgbClr val="000000"/>
              </a:solidFill>
              <a:effectLst/>
              <a:latin typeface="Arial" panose="020B0604020202020204" pitchFamily="34" charset="0"/>
              <a:cs typeface="Arial" panose="020B0604020202020204" pitchFamily="34" charset="0"/>
            </a:endParaRPr>
          </a:p>
          <a:p>
            <a:pPr marL="285750" lvl="0" indent="-285750">
              <a:buFont typeface="Wingdings" pitchFamily="2" charset="2"/>
              <a:buChar char="§"/>
            </a:pPr>
            <a:r>
              <a:rPr lang="en-GB" dirty="0"/>
              <a:t>LGR is the process of restructuring local councils. </a:t>
            </a:r>
          </a:p>
          <a:p>
            <a:pPr marL="285750" lvl="0" indent="-285750">
              <a:buFont typeface="Wingdings" pitchFamily="2" charset="2"/>
              <a:buChar char="§"/>
            </a:pPr>
            <a:r>
              <a:rPr lang="en-GB" dirty="0"/>
              <a:t>The Government's main proposal is to replace the remaining </a:t>
            </a:r>
            <a:r>
              <a:rPr lang="en-GB" b="1" dirty="0"/>
              <a:t>two-tier system </a:t>
            </a:r>
            <a:r>
              <a:rPr lang="en-GB" dirty="0"/>
              <a:t>with </a:t>
            </a:r>
            <a:r>
              <a:rPr lang="en-GB" b="1" dirty="0"/>
              <a:t>single-tier unitary authorities</a:t>
            </a:r>
            <a:r>
              <a:rPr lang="en-GB" dirty="0"/>
              <a:t>, responsible for the full range of local government services. </a:t>
            </a:r>
          </a:p>
          <a:p>
            <a:pPr marL="285750" lvl="0" indent="-285750">
              <a:buFont typeface="Wingdings" pitchFamily="2" charset="2"/>
              <a:buChar char="§"/>
            </a:pPr>
            <a:endParaRPr lang="en-GB" b="1" dirty="0"/>
          </a:p>
          <a:p>
            <a:pPr marL="285750" lvl="0" indent="-285750">
              <a:buFont typeface="Wingdings" pitchFamily="2" charset="2"/>
              <a:buChar char="§"/>
            </a:pPr>
            <a:r>
              <a:rPr lang="en-GB" dirty="0"/>
              <a:t>The Government's original ambition was to </a:t>
            </a:r>
          </a:p>
          <a:p>
            <a:pPr marL="742950" lvl="1" indent="-285750">
              <a:buFont typeface="Wingdings" pitchFamily="2" charset="2"/>
              <a:buChar char="§"/>
            </a:pPr>
            <a:r>
              <a:rPr lang="en-GB" dirty="0"/>
              <a:t>create simpler, clearer and more sustainable local government</a:t>
            </a:r>
          </a:p>
          <a:p>
            <a:pPr marL="742950" lvl="1" indent="-285750">
              <a:buFont typeface="Wingdings" pitchFamily="2" charset="2"/>
              <a:buChar char="§"/>
            </a:pPr>
            <a:r>
              <a:rPr lang="en-GB" dirty="0"/>
              <a:t>reduce duplication and fragmentation</a:t>
            </a:r>
          </a:p>
          <a:p>
            <a:pPr marL="742950" lvl="1" indent="-285750">
              <a:buFont typeface="Wingdings" pitchFamily="2" charset="2"/>
              <a:buChar char="§"/>
            </a:pPr>
            <a:r>
              <a:rPr lang="en-GB" dirty="0"/>
              <a:t>make accountability easier for residents</a:t>
            </a:r>
          </a:p>
          <a:p>
            <a:pPr marL="742950" lvl="1" indent="-285750">
              <a:buFont typeface="Wingdings" pitchFamily="2" charset="2"/>
              <a:buChar char="§"/>
            </a:pPr>
            <a:r>
              <a:rPr lang="en-GB" dirty="0"/>
              <a:t>release efficiencies to reinvest in frontline services. </a:t>
            </a:r>
          </a:p>
          <a:p>
            <a:pPr marL="285750" indent="-285750" algn="l">
              <a:buFont typeface="Wingdings" pitchFamily="2" charset="2"/>
              <a:buChar char="§"/>
            </a:pPr>
            <a:endParaRPr lang="en-GB" sz="1600" dirty="0">
              <a:latin typeface="Arial" panose="020B0604020202020204" pitchFamily="34" charset="0"/>
              <a:cs typeface="Arial" panose="020B0604020202020204" pitchFamily="34" charset="0"/>
            </a:endParaRPr>
          </a:p>
        </p:txBody>
      </p:sp>
      <p:grpSp>
        <p:nvGrpSpPr>
          <p:cNvPr id="4" name="object 4">
            <a:extLst>
              <a:ext uri="{FF2B5EF4-FFF2-40B4-BE49-F238E27FC236}">
                <a16:creationId xmlns:a16="http://schemas.microsoft.com/office/drawing/2014/main" id="{7D7A3A7E-D1C1-552F-10BA-C08A3820A6F1}"/>
              </a:ext>
            </a:extLst>
          </p:cNvPr>
          <p:cNvGrpSpPr/>
          <p:nvPr/>
        </p:nvGrpSpPr>
        <p:grpSpPr>
          <a:xfrm>
            <a:off x="7032891" y="0"/>
            <a:ext cx="2111375" cy="1323975"/>
            <a:chOff x="7032891" y="0"/>
            <a:chExt cx="2111375" cy="1323975"/>
          </a:xfrm>
        </p:grpSpPr>
        <p:sp>
          <p:nvSpPr>
            <p:cNvPr id="5" name="object 5">
              <a:extLst>
                <a:ext uri="{FF2B5EF4-FFF2-40B4-BE49-F238E27FC236}">
                  <a16:creationId xmlns:a16="http://schemas.microsoft.com/office/drawing/2014/main" id="{2942BE11-96A5-2762-EE60-4B8AF9A7B43A}"/>
                </a:ext>
              </a:extLst>
            </p:cNvPr>
            <p:cNvSpPr/>
            <p:nvPr/>
          </p:nvSpPr>
          <p:spPr>
            <a:xfrm>
              <a:off x="7032891" y="488010"/>
              <a:ext cx="607060" cy="607060"/>
            </a:xfrm>
            <a:custGeom>
              <a:avLst/>
              <a:gdLst/>
              <a:ahLst/>
              <a:cxnLst/>
              <a:rect l="l" t="t" r="r" b="b"/>
              <a:pathLst>
                <a:path w="607059" h="607060">
                  <a:moveTo>
                    <a:pt x="606729" y="0"/>
                  </a:moveTo>
                  <a:lnTo>
                    <a:pt x="0" y="0"/>
                  </a:lnTo>
                  <a:lnTo>
                    <a:pt x="0" y="136029"/>
                  </a:lnTo>
                  <a:lnTo>
                    <a:pt x="0" y="606729"/>
                  </a:lnTo>
                  <a:lnTo>
                    <a:pt x="606729" y="606729"/>
                  </a:lnTo>
                  <a:lnTo>
                    <a:pt x="606729" y="136029"/>
                  </a:lnTo>
                  <a:lnTo>
                    <a:pt x="606729" y="0"/>
                  </a:lnTo>
                  <a:close/>
                </a:path>
              </a:pathLst>
            </a:custGeom>
            <a:solidFill>
              <a:srgbClr val="D4CA00"/>
            </a:solidFill>
          </p:spPr>
          <p:txBody>
            <a:bodyPr wrap="square" lIns="0" tIns="0" rIns="0" bIns="0" rtlCol="0"/>
            <a:lstStyle/>
            <a:p>
              <a:endParaRPr/>
            </a:p>
          </p:txBody>
        </p:sp>
        <p:sp>
          <p:nvSpPr>
            <p:cNvPr id="6" name="object 6">
              <a:extLst>
                <a:ext uri="{FF2B5EF4-FFF2-40B4-BE49-F238E27FC236}">
                  <a16:creationId xmlns:a16="http://schemas.microsoft.com/office/drawing/2014/main" id="{E6AD57C4-7DEB-F919-FB76-C327677F8437}"/>
                </a:ext>
              </a:extLst>
            </p:cNvPr>
            <p:cNvSpPr/>
            <p:nvPr/>
          </p:nvSpPr>
          <p:spPr>
            <a:xfrm>
              <a:off x="7379677" y="0"/>
              <a:ext cx="633730" cy="624205"/>
            </a:xfrm>
            <a:custGeom>
              <a:avLst/>
              <a:gdLst/>
              <a:ahLst/>
              <a:cxnLst/>
              <a:rect l="l" t="t" r="r" b="b"/>
              <a:pathLst>
                <a:path w="633729" h="624205">
                  <a:moveTo>
                    <a:pt x="633171" y="0"/>
                  </a:moveTo>
                  <a:lnTo>
                    <a:pt x="0" y="0"/>
                  </a:lnTo>
                  <a:lnTo>
                    <a:pt x="0" y="624039"/>
                  </a:lnTo>
                  <a:lnTo>
                    <a:pt x="633171" y="624039"/>
                  </a:lnTo>
                  <a:lnTo>
                    <a:pt x="633171" y="0"/>
                  </a:lnTo>
                  <a:close/>
                </a:path>
              </a:pathLst>
            </a:custGeom>
            <a:solidFill>
              <a:srgbClr val="3B434C"/>
            </a:solidFill>
          </p:spPr>
          <p:txBody>
            <a:bodyPr wrap="square" lIns="0" tIns="0" rIns="0" bIns="0" rtlCol="0"/>
            <a:lstStyle/>
            <a:p>
              <a:endParaRPr/>
            </a:p>
          </p:txBody>
        </p:sp>
        <p:sp>
          <p:nvSpPr>
            <p:cNvPr id="7" name="object 7">
              <a:extLst>
                <a:ext uri="{FF2B5EF4-FFF2-40B4-BE49-F238E27FC236}">
                  <a16:creationId xmlns:a16="http://schemas.microsoft.com/office/drawing/2014/main" id="{0503BADB-E0ED-F7EB-B07B-BF567130D5EF}"/>
                </a:ext>
              </a:extLst>
            </p:cNvPr>
            <p:cNvSpPr/>
            <p:nvPr/>
          </p:nvSpPr>
          <p:spPr>
            <a:xfrm>
              <a:off x="8237346" y="850696"/>
              <a:ext cx="473709" cy="473709"/>
            </a:xfrm>
            <a:custGeom>
              <a:avLst/>
              <a:gdLst/>
              <a:ahLst/>
              <a:cxnLst/>
              <a:rect l="l" t="t" r="r" b="b"/>
              <a:pathLst>
                <a:path w="473709" h="473709">
                  <a:moveTo>
                    <a:pt x="473265" y="0"/>
                  </a:moveTo>
                  <a:lnTo>
                    <a:pt x="0" y="0"/>
                  </a:lnTo>
                  <a:lnTo>
                    <a:pt x="0" y="473265"/>
                  </a:lnTo>
                  <a:lnTo>
                    <a:pt x="473265" y="473265"/>
                  </a:lnTo>
                  <a:lnTo>
                    <a:pt x="473265" y="0"/>
                  </a:lnTo>
                  <a:close/>
                </a:path>
              </a:pathLst>
            </a:custGeom>
            <a:solidFill>
              <a:srgbClr val="A4A6AC"/>
            </a:solidFill>
          </p:spPr>
          <p:txBody>
            <a:bodyPr wrap="square" lIns="0" tIns="0" rIns="0" bIns="0" rtlCol="0"/>
            <a:lstStyle/>
            <a:p>
              <a:endParaRPr/>
            </a:p>
          </p:txBody>
        </p:sp>
        <p:sp>
          <p:nvSpPr>
            <p:cNvPr id="8" name="object 8">
              <a:extLst>
                <a:ext uri="{FF2B5EF4-FFF2-40B4-BE49-F238E27FC236}">
                  <a16:creationId xmlns:a16="http://schemas.microsoft.com/office/drawing/2014/main" id="{5DC80E45-B515-A375-8100-C95C6032DD60}"/>
                </a:ext>
              </a:extLst>
            </p:cNvPr>
            <p:cNvSpPr/>
            <p:nvPr/>
          </p:nvSpPr>
          <p:spPr>
            <a:xfrm>
              <a:off x="8710612" y="417309"/>
              <a:ext cx="433705" cy="433705"/>
            </a:xfrm>
            <a:custGeom>
              <a:avLst/>
              <a:gdLst/>
              <a:ahLst/>
              <a:cxnLst/>
              <a:rect l="l" t="t" r="r" b="b"/>
              <a:pathLst>
                <a:path w="433704" h="433705">
                  <a:moveTo>
                    <a:pt x="433387" y="0"/>
                  </a:moveTo>
                  <a:lnTo>
                    <a:pt x="0" y="0"/>
                  </a:lnTo>
                  <a:lnTo>
                    <a:pt x="0" y="433387"/>
                  </a:lnTo>
                  <a:lnTo>
                    <a:pt x="433387" y="433387"/>
                  </a:lnTo>
                  <a:lnTo>
                    <a:pt x="433387" y="0"/>
                  </a:lnTo>
                  <a:close/>
                </a:path>
              </a:pathLst>
            </a:custGeom>
            <a:solidFill>
              <a:srgbClr val="D4CA00"/>
            </a:solidFill>
          </p:spPr>
          <p:txBody>
            <a:bodyPr wrap="square" lIns="0" tIns="0" rIns="0" bIns="0" rtlCol="0"/>
            <a:lstStyle/>
            <a:p>
              <a:endParaRPr/>
            </a:p>
          </p:txBody>
        </p:sp>
        <p:sp>
          <p:nvSpPr>
            <p:cNvPr id="9" name="object 9">
              <a:extLst>
                <a:ext uri="{FF2B5EF4-FFF2-40B4-BE49-F238E27FC236}">
                  <a16:creationId xmlns:a16="http://schemas.microsoft.com/office/drawing/2014/main" id="{3CAEC6F6-D6B3-E079-B814-697A57F7FFB1}"/>
                </a:ext>
              </a:extLst>
            </p:cNvPr>
            <p:cNvSpPr/>
            <p:nvPr/>
          </p:nvSpPr>
          <p:spPr>
            <a:xfrm>
              <a:off x="8012849" y="626199"/>
              <a:ext cx="224790" cy="224790"/>
            </a:xfrm>
            <a:custGeom>
              <a:avLst/>
              <a:gdLst/>
              <a:ahLst/>
              <a:cxnLst/>
              <a:rect l="l" t="t" r="r" b="b"/>
              <a:pathLst>
                <a:path w="224790" h="224790">
                  <a:moveTo>
                    <a:pt x="224497" y="0"/>
                  </a:moveTo>
                  <a:lnTo>
                    <a:pt x="0" y="0"/>
                  </a:lnTo>
                  <a:lnTo>
                    <a:pt x="0" y="224497"/>
                  </a:lnTo>
                  <a:lnTo>
                    <a:pt x="224497" y="224497"/>
                  </a:lnTo>
                  <a:lnTo>
                    <a:pt x="224497" y="0"/>
                  </a:lnTo>
                  <a:close/>
                </a:path>
              </a:pathLst>
            </a:custGeom>
            <a:solidFill>
              <a:srgbClr val="A4A6AC"/>
            </a:solidFill>
          </p:spPr>
          <p:txBody>
            <a:bodyPr wrap="square" lIns="0" tIns="0" rIns="0" bIns="0" rtlCol="0"/>
            <a:lstStyle/>
            <a:p>
              <a:endParaRPr/>
            </a:p>
          </p:txBody>
        </p:sp>
        <p:sp>
          <p:nvSpPr>
            <p:cNvPr id="10" name="object 10">
              <a:extLst>
                <a:ext uri="{FF2B5EF4-FFF2-40B4-BE49-F238E27FC236}">
                  <a16:creationId xmlns:a16="http://schemas.microsoft.com/office/drawing/2014/main" id="{5E56B58A-C256-0099-0605-F20285595F0E}"/>
                </a:ext>
              </a:extLst>
            </p:cNvPr>
            <p:cNvSpPr/>
            <p:nvPr/>
          </p:nvSpPr>
          <p:spPr>
            <a:xfrm>
              <a:off x="7639634" y="1094740"/>
              <a:ext cx="103505" cy="103505"/>
            </a:xfrm>
            <a:custGeom>
              <a:avLst/>
              <a:gdLst/>
              <a:ahLst/>
              <a:cxnLst/>
              <a:rect l="l" t="t" r="r" b="b"/>
              <a:pathLst>
                <a:path w="103504" h="103505">
                  <a:moveTo>
                    <a:pt x="103200" y="0"/>
                  </a:moveTo>
                  <a:lnTo>
                    <a:pt x="0" y="0"/>
                  </a:lnTo>
                  <a:lnTo>
                    <a:pt x="0" y="103200"/>
                  </a:lnTo>
                  <a:lnTo>
                    <a:pt x="103200" y="103200"/>
                  </a:lnTo>
                  <a:lnTo>
                    <a:pt x="103200" y="0"/>
                  </a:lnTo>
                  <a:close/>
                </a:path>
              </a:pathLst>
            </a:custGeom>
            <a:solidFill>
              <a:srgbClr val="3B434C"/>
            </a:solidFill>
          </p:spPr>
          <p:txBody>
            <a:bodyPr wrap="square" lIns="0" tIns="0" rIns="0" bIns="0" rtlCol="0"/>
            <a:lstStyle/>
            <a:p>
              <a:endParaRPr/>
            </a:p>
          </p:txBody>
        </p:sp>
      </p:grpSp>
      <p:sp>
        <p:nvSpPr>
          <p:cNvPr id="11" name="object 11">
            <a:extLst>
              <a:ext uri="{FF2B5EF4-FFF2-40B4-BE49-F238E27FC236}">
                <a16:creationId xmlns:a16="http://schemas.microsoft.com/office/drawing/2014/main" id="{EBCA6EBD-FCC3-7DE6-7E41-B7D268528103}"/>
              </a:ext>
            </a:extLst>
          </p:cNvPr>
          <p:cNvSpPr/>
          <p:nvPr/>
        </p:nvSpPr>
        <p:spPr>
          <a:xfrm>
            <a:off x="7413307" y="1650593"/>
            <a:ext cx="1050925" cy="1052830"/>
          </a:xfrm>
          <a:custGeom>
            <a:avLst/>
            <a:gdLst/>
            <a:ahLst/>
            <a:cxnLst/>
            <a:rect l="l" t="t" r="r" b="b"/>
            <a:pathLst>
              <a:path w="1050925" h="1052830">
                <a:moveTo>
                  <a:pt x="1050366" y="0"/>
                </a:moveTo>
                <a:lnTo>
                  <a:pt x="597712" y="0"/>
                </a:lnTo>
                <a:lnTo>
                  <a:pt x="597712" y="452653"/>
                </a:lnTo>
                <a:lnTo>
                  <a:pt x="0" y="452653"/>
                </a:lnTo>
                <a:lnTo>
                  <a:pt x="0" y="1052207"/>
                </a:lnTo>
                <a:lnTo>
                  <a:pt x="599554" y="1052207"/>
                </a:lnTo>
                <a:lnTo>
                  <a:pt x="599554" y="452653"/>
                </a:lnTo>
                <a:lnTo>
                  <a:pt x="1050366" y="452653"/>
                </a:lnTo>
                <a:lnTo>
                  <a:pt x="1050366" y="0"/>
                </a:lnTo>
                <a:close/>
              </a:path>
            </a:pathLst>
          </a:custGeom>
          <a:solidFill>
            <a:srgbClr val="A4A6AC"/>
          </a:solidFill>
        </p:spPr>
        <p:txBody>
          <a:bodyPr wrap="square" lIns="0" tIns="0" rIns="0" bIns="0" rtlCol="0"/>
          <a:lstStyle/>
          <a:p>
            <a:endParaRPr/>
          </a:p>
        </p:txBody>
      </p:sp>
      <p:sp>
        <p:nvSpPr>
          <p:cNvPr id="12" name="object 12">
            <a:extLst>
              <a:ext uri="{FF2B5EF4-FFF2-40B4-BE49-F238E27FC236}">
                <a16:creationId xmlns:a16="http://schemas.microsoft.com/office/drawing/2014/main" id="{1645E329-F614-E083-BB88-0A3EE8AE8598}"/>
              </a:ext>
            </a:extLst>
          </p:cNvPr>
          <p:cNvSpPr/>
          <p:nvPr/>
        </p:nvSpPr>
        <p:spPr>
          <a:xfrm>
            <a:off x="7413307" y="3155454"/>
            <a:ext cx="103505" cy="103505"/>
          </a:xfrm>
          <a:custGeom>
            <a:avLst/>
            <a:gdLst/>
            <a:ahLst/>
            <a:cxnLst/>
            <a:rect l="l" t="t" r="r" b="b"/>
            <a:pathLst>
              <a:path w="103504" h="103504">
                <a:moveTo>
                  <a:pt x="103200" y="0"/>
                </a:moveTo>
                <a:lnTo>
                  <a:pt x="0" y="0"/>
                </a:lnTo>
                <a:lnTo>
                  <a:pt x="0" y="103200"/>
                </a:lnTo>
                <a:lnTo>
                  <a:pt x="103200" y="103200"/>
                </a:lnTo>
                <a:lnTo>
                  <a:pt x="103200" y="0"/>
                </a:lnTo>
                <a:close/>
              </a:path>
            </a:pathLst>
          </a:custGeom>
          <a:solidFill>
            <a:srgbClr val="3B434C"/>
          </a:solidFill>
        </p:spPr>
        <p:txBody>
          <a:bodyPr wrap="square" lIns="0" tIns="0" rIns="0" bIns="0" rtlCol="0"/>
          <a:lstStyle/>
          <a:p>
            <a:endParaRPr/>
          </a:p>
        </p:txBody>
      </p:sp>
      <p:pic>
        <p:nvPicPr>
          <p:cNvPr id="27" name="Picture 26" descr="A picture containing graphical user interface&#10;&#10;Description automatically generated">
            <a:extLst>
              <a:ext uri="{FF2B5EF4-FFF2-40B4-BE49-F238E27FC236}">
                <a16:creationId xmlns:a16="http://schemas.microsoft.com/office/drawing/2014/main" id="{8F1B318F-EDE9-910F-536A-402AE85B69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1420" y="4474786"/>
            <a:ext cx="2044700" cy="469900"/>
          </a:xfrm>
          <a:prstGeom prst="rect">
            <a:avLst/>
          </a:prstGeom>
        </p:spPr>
      </p:pic>
      <p:pic>
        <p:nvPicPr>
          <p:cNvPr id="29" name="Picture 28" descr="A picture containing text, sign, black&#10;&#10;Description automatically generated">
            <a:extLst>
              <a:ext uri="{FF2B5EF4-FFF2-40B4-BE49-F238E27FC236}">
                <a16:creationId xmlns:a16="http://schemas.microsoft.com/office/drawing/2014/main" id="{A185B4BB-76E4-3BF5-C9BB-42EA37CD9E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946" y="4326589"/>
            <a:ext cx="1805605" cy="604878"/>
          </a:xfrm>
          <a:prstGeom prst="rect">
            <a:avLst/>
          </a:prstGeom>
        </p:spPr>
      </p:pic>
    </p:spTree>
    <p:extLst>
      <p:ext uri="{BB962C8B-B14F-4D97-AF65-F5344CB8AC3E}">
        <p14:creationId xmlns:p14="http://schemas.microsoft.com/office/powerpoint/2010/main" val="12818892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A137806-FA6F-B71B-9048-61A7C7D9AB6B}"/>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10CBA7BA-05A3-5CC1-E625-59D9C2D48B49}"/>
              </a:ext>
            </a:extLst>
          </p:cNvPr>
          <p:cNvSpPr txBox="1">
            <a:spLocks noGrp="1"/>
          </p:cNvSpPr>
          <p:nvPr>
            <p:ph type="title"/>
          </p:nvPr>
        </p:nvSpPr>
        <p:spPr>
          <a:xfrm>
            <a:off x="679768" y="634161"/>
            <a:ext cx="5858916" cy="385362"/>
          </a:xfrm>
          <a:prstGeom prst="rect">
            <a:avLst/>
          </a:prstGeom>
        </p:spPr>
        <p:txBody>
          <a:bodyPr vert="horz" wrap="square" lIns="0" tIns="15875" rIns="0" bIns="0" rtlCol="0">
            <a:spAutoFit/>
          </a:bodyPr>
          <a:lstStyle/>
          <a:p>
            <a:pPr marL="12700">
              <a:lnSpc>
                <a:spcPct val="100000"/>
              </a:lnSpc>
              <a:spcBef>
                <a:spcPts val="125"/>
              </a:spcBef>
            </a:pPr>
            <a:r>
              <a:rPr lang="en-GB" sz="2400" spc="10" dirty="0">
                <a:solidFill>
                  <a:srgbClr val="000000"/>
                </a:solidFill>
              </a:rPr>
              <a:t>Local Government Reorganisation </a:t>
            </a:r>
            <a:endParaRPr sz="2400" dirty="0"/>
          </a:p>
        </p:txBody>
      </p:sp>
      <p:sp>
        <p:nvSpPr>
          <p:cNvPr id="3" name="object 3">
            <a:extLst>
              <a:ext uri="{FF2B5EF4-FFF2-40B4-BE49-F238E27FC236}">
                <a16:creationId xmlns:a16="http://schemas.microsoft.com/office/drawing/2014/main" id="{7440A429-6292-8297-F9D6-938E2C3BDB0B}"/>
              </a:ext>
            </a:extLst>
          </p:cNvPr>
          <p:cNvSpPr txBox="1"/>
          <p:nvPr/>
        </p:nvSpPr>
        <p:spPr>
          <a:xfrm>
            <a:off x="679768" y="927190"/>
            <a:ext cx="6353124" cy="3213700"/>
          </a:xfrm>
          <a:prstGeom prst="rect">
            <a:avLst/>
          </a:prstGeom>
        </p:spPr>
        <p:txBody>
          <a:bodyPr vert="horz" wrap="square" lIns="0" tIns="12700" rIns="0" bIns="0" rtlCol="0">
            <a:spAutoFit/>
          </a:bodyPr>
          <a:lstStyle/>
          <a:p>
            <a:pPr marL="285750" indent="-285750">
              <a:buFont typeface="Wingdings" pitchFamily="2" charset="2"/>
              <a:buChar char="§"/>
            </a:pPr>
            <a:endParaRPr lang="en-GB" sz="1600" b="0" i="0" u="none" strike="noStrike" dirty="0">
              <a:solidFill>
                <a:srgbClr val="000000"/>
              </a:solidFill>
              <a:effectLst/>
              <a:latin typeface="Arial" panose="020B0604020202020204" pitchFamily="34" charset="0"/>
              <a:cs typeface="Arial" panose="020B0604020202020204" pitchFamily="34" charset="0"/>
            </a:endParaRPr>
          </a:p>
          <a:p>
            <a:pPr marL="285750" lvl="0" indent="-285750">
              <a:buFont typeface="Wingdings" pitchFamily="2" charset="2"/>
              <a:buChar char="§"/>
            </a:pPr>
            <a:r>
              <a:rPr lang="en-GB" sz="1600" dirty="0"/>
              <a:t>LGR is intended to support wider public service reform and devolution. </a:t>
            </a:r>
          </a:p>
          <a:p>
            <a:pPr marL="285750" lvl="0" indent="-285750">
              <a:buFont typeface="Wingdings" pitchFamily="2" charset="2"/>
              <a:buChar char="§"/>
            </a:pPr>
            <a:endParaRPr lang="en-GB" sz="1600" dirty="0"/>
          </a:p>
          <a:p>
            <a:pPr marL="285750" lvl="0" indent="-285750">
              <a:buFont typeface="Wingdings" pitchFamily="2" charset="2"/>
              <a:buChar char="§"/>
            </a:pPr>
            <a:r>
              <a:rPr lang="en-GB" sz="1600" dirty="0"/>
              <a:t>The Government see larger, strategically capable councils as better placed to join up services around communities, focus more on prevention, support economic growth and work alongside new mayoral structures. </a:t>
            </a:r>
          </a:p>
          <a:p>
            <a:pPr marL="285750" lvl="0" indent="-285750">
              <a:buFont typeface="Wingdings" pitchFamily="2" charset="2"/>
              <a:buChar char="§"/>
            </a:pPr>
            <a:endParaRPr lang="en-GB" sz="1600" dirty="0"/>
          </a:p>
          <a:p>
            <a:pPr marL="285750" lvl="0" indent="-285750">
              <a:buFont typeface="Wingdings" pitchFamily="2" charset="2"/>
              <a:buChar char="§"/>
            </a:pPr>
            <a:r>
              <a:rPr lang="en-GB" sz="1600" dirty="0"/>
              <a:t>For social care and the VCFSE sector, this has been pitched as creating opportunities for more integrated and preventative approaches, but there has already been significant disruption to commissioning, provider relationships and continuity of services.</a:t>
            </a:r>
          </a:p>
          <a:p>
            <a:pPr marL="285750" indent="-285750" algn="l">
              <a:buFont typeface="Wingdings" pitchFamily="2" charset="2"/>
              <a:buChar char="§"/>
            </a:pPr>
            <a:endParaRPr lang="en-GB" sz="1600" dirty="0">
              <a:latin typeface="Arial" panose="020B0604020202020204" pitchFamily="34" charset="0"/>
              <a:cs typeface="Arial" panose="020B0604020202020204" pitchFamily="34" charset="0"/>
            </a:endParaRPr>
          </a:p>
        </p:txBody>
      </p:sp>
      <p:grpSp>
        <p:nvGrpSpPr>
          <p:cNvPr id="4" name="object 4">
            <a:extLst>
              <a:ext uri="{FF2B5EF4-FFF2-40B4-BE49-F238E27FC236}">
                <a16:creationId xmlns:a16="http://schemas.microsoft.com/office/drawing/2014/main" id="{B38FA256-C0E8-039D-76C1-C05C639AD72E}"/>
              </a:ext>
            </a:extLst>
          </p:cNvPr>
          <p:cNvGrpSpPr/>
          <p:nvPr/>
        </p:nvGrpSpPr>
        <p:grpSpPr>
          <a:xfrm>
            <a:off x="7032891" y="0"/>
            <a:ext cx="2111375" cy="1323975"/>
            <a:chOff x="7032891" y="0"/>
            <a:chExt cx="2111375" cy="1323975"/>
          </a:xfrm>
        </p:grpSpPr>
        <p:sp>
          <p:nvSpPr>
            <p:cNvPr id="5" name="object 5">
              <a:extLst>
                <a:ext uri="{FF2B5EF4-FFF2-40B4-BE49-F238E27FC236}">
                  <a16:creationId xmlns:a16="http://schemas.microsoft.com/office/drawing/2014/main" id="{316A52F5-FFBC-F67F-9225-76FA818450E1}"/>
                </a:ext>
              </a:extLst>
            </p:cNvPr>
            <p:cNvSpPr/>
            <p:nvPr/>
          </p:nvSpPr>
          <p:spPr>
            <a:xfrm>
              <a:off x="7032891" y="488010"/>
              <a:ext cx="607060" cy="607060"/>
            </a:xfrm>
            <a:custGeom>
              <a:avLst/>
              <a:gdLst/>
              <a:ahLst/>
              <a:cxnLst/>
              <a:rect l="l" t="t" r="r" b="b"/>
              <a:pathLst>
                <a:path w="607059" h="607060">
                  <a:moveTo>
                    <a:pt x="606729" y="0"/>
                  </a:moveTo>
                  <a:lnTo>
                    <a:pt x="0" y="0"/>
                  </a:lnTo>
                  <a:lnTo>
                    <a:pt x="0" y="136029"/>
                  </a:lnTo>
                  <a:lnTo>
                    <a:pt x="0" y="606729"/>
                  </a:lnTo>
                  <a:lnTo>
                    <a:pt x="606729" y="606729"/>
                  </a:lnTo>
                  <a:lnTo>
                    <a:pt x="606729" y="136029"/>
                  </a:lnTo>
                  <a:lnTo>
                    <a:pt x="606729" y="0"/>
                  </a:lnTo>
                  <a:close/>
                </a:path>
              </a:pathLst>
            </a:custGeom>
            <a:solidFill>
              <a:srgbClr val="D4CA00"/>
            </a:solidFill>
          </p:spPr>
          <p:txBody>
            <a:bodyPr wrap="square" lIns="0" tIns="0" rIns="0" bIns="0" rtlCol="0"/>
            <a:lstStyle/>
            <a:p>
              <a:endParaRPr/>
            </a:p>
          </p:txBody>
        </p:sp>
        <p:sp>
          <p:nvSpPr>
            <p:cNvPr id="6" name="object 6">
              <a:extLst>
                <a:ext uri="{FF2B5EF4-FFF2-40B4-BE49-F238E27FC236}">
                  <a16:creationId xmlns:a16="http://schemas.microsoft.com/office/drawing/2014/main" id="{1B60404A-A926-1956-545A-24F003F8A5BA}"/>
                </a:ext>
              </a:extLst>
            </p:cNvPr>
            <p:cNvSpPr/>
            <p:nvPr/>
          </p:nvSpPr>
          <p:spPr>
            <a:xfrm>
              <a:off x="7379677" y="0"/>
              <a:ext cx="633730" cy="624205"/>
            </a:xfrm>
            <a:custGeom>
              <a:avLst/>
              <a:gdLst/>
              <a:ahLst/>
              <a:cxnLst/>
              <a:rect l="l" t="t" r="r" b="b"/>
              <a:pathLst>
                <a:path w="633729" h="624205">
                  <a:moveTo>
                    <a:pt x="633171" y="0"/>
                  </a:moveTo>
                  <a:lnTo>
                    <a:pt x="0" y="0"/>
                  </a:lnTo>
                  <a:lnTo>
                    <a:pt x="0" y="624039"/>
                  </a:lnTo>
                  <a:lnTo>
                    <a:pt x="633171" y="624039"/>
                  </a:lnTo>
                  <a:lnTo>
                    <a:pt x="633171" y="0"/>
                  </a:lnTo>
                  <a:close/>
                </a:path>
              </a:pathLst>
            </a:custGeom>
            <a:solidFill>
              <a:srgbClr val="3B434C"/>
            </a:solidFill>
          </p:spPr>
          <p:txBody>
            <a:bodyPr wrap="square" lIns="0" tIns="0" rIns="0" bIns="0" rtlCol="0"/>
            <a:lstStyle/>
            <a:p>
              <a:endParaRPr/>
            </a:p>
          </p:txBody>
        </p:sp>
        <p:sp>
          <p:nvSpPr>
            <p:cNvPr id="7" name="object 7">
              <a:extLst>
                <a:ext uri="{FF2B5EF4-FFF2-40B4-BE49-F238E27FC236}">
                  <a16:creationId xmlns:a16="http://schemas.microsoft.com/office/drawing/2014/main" id="{DE52D8C5-B8D1-09CC-D14C-3B0E77B19D42}"/>
                </a:ext>
              </a:extLst>
            </p:cNvPr>
            <p:cNvSpPr/>
            <p:nvPr/>
          </p:nvSpPr>
          <p:spPr>
            <a:xfrm>
              <a:off x="8237346" y="850696"/>
              <a:ext cx="473709" cy="473709"/>
            </a:xfrm>
            <a:custGeom>
              <a:avLst/>
              <a:gdLst/>
              <a:ahLst/>
              <a:cxnLst/>
              <a:rect l="l" t="t" r="r" b="b"/>
              <a:pathLst>
                <a:path w="473709" h="473709">
                  <a:moveTo>
                    <a:pt x="473265" y="0"/>
                  </a:moveTo>
                  <a:lnTo>
                    <a:pt x="0" y="0"/>
                  </a:lnTo>
                  <a:lnTo>
                    <a:pt x="0" y="473265"/>
                  </a:lnTo>
                  <a:lnTo>
                    <a:pt x="473265" y="473265"/>
                  </a:lnTo>
                  <a:lnTo>
                    <a:pt x="473265" y="0"/>
                  </a:lnTo>
                  <a:close/>
                </a:path>
              </a:pathLst>
            </a:custGeom>
            <a:solidFill>
              <a:srgbClr val="A4A6AC"/>
            </a:solidFill>
          </p:spPr>
          <p:txBody>
            <a:bodyPr wrap="square" lIns="0" tIns="0" rIns="0" bIns="0" rtlCol="0"/>
            <a:lstStyle/>
            <a:p>
              <a:endParaRPr/>
            </a:p>
          </p:txBody>
        </p:sp>
        <p:sp>
          <p:nvSpPr>
            <p:cNvPr id="8" name="object 8">
              <a:extLst>
                <a:ext uri="{FF2B5EF4-FFF2-40B4-BE49-F238E27FC236}">
                  <a16:creationId xmlns:a16="http://schemas.microsoft.com/office/drawing/2014/main" id="{C1A5941E-A9C3-3922-B67A-7A33F018ABEF}"/>
                </a:ext>
              </a:extLst>
            </p:cNvPr>
            <p:cNvSpPr/>
            <p:nvPr/>
          </p:nvSpPr>
          <p:spPr>
            <a:xfrm>
              <a:off x="8710612" y="417309"/>
              <a:ext cx="433705" cy="433705"/>
            </a:xfrm>
            <a:custGeom>
              <a:avLst/>
              <a:gdLst/>
              <a:ahLst/>
              <a:cxnLst/>
              <a:rect l="l" t="t" r="r" b="b"/>
              <a:pathLst>
                <a:path w="433704" h="433705">
                  <a:moveTo>
                    <a:pt x="433387" y="0"/>
                  </a:moveTo>
                  <a:lnTo>
                    <a:pt x="0" y="0"/>
                  </a:lnTo>
                  <a:lnTo>
                    <a:pt x="0" y="433387"/>
                  </a:lnTo>
                  <a:lnTo>
                    <a:pt x="433387" y="433387"/>
                  </a:lnTo>
                  <a:lnTo>
                    <a:pt x="433387" y="0"/>
                  </a:lnTo>
                  <a:close/>
                </a:path>
              </a:pathLst>
            </a:custGeom>
            <a:solidFill>
              <a:srgbClr val="D4CA00"/>
            </a:solidFill>
          </p:spPr>
          <p:txBody>
            <a:bodyPr wrap="square" lIns="0" tIns="0" rIns="0" bIns="0" rtlCol="0"/>
            <a:lstStyle/>
            <a:p>
              <a:endParaRPr/>
            </a:p>
          </p:txBody>
        </p:sp>
        <p:sp>
          <p:nvSpPr>
            <p:cNvPr id="9" name="object 9">
              <a:extLst>
                <a:ext uri="{FF2B5EF4-FFF2-40B4-BE49-F238E27FC236}">
                  <a16:creationId xmlns:a16="http://schemas.microsoft.com/office/drawing/2014/main" id="{FA8B599C-819B-5D97-3BD8-9055E3303D90}"/>
                </a:ext>
              </a:extLst>
            </p:cNvPr>
            <p:cNvSpPr/>
            <p:nvPr/>
          </p:nvSpPr>
          <p:spPr>
            <a:xfrm>
              <a:off x="8012849" y="626199"/>
              <a:ext cx="224790" cy="224790"/>
            </a:xfrm>
            <a:custGeom>
              <a:avLst/>
              <a:gdLst/>
              <a:ahLst/>
              <a:cxnLst/>
              <a:rect l="l" t="t" r="r" b="b"/>
              <a:pathLst>
                <a:path w="224790" h="224790">
                  <a:moveTo>
                    <a:pt x="224497" y="0"/>
                  </a:moveTo>
                  <a:lnTo>
                    <a:pt x="0" y="0"/>
                  </a:lnTo>
                  <a:lnTo>
                    <a:pt x="0" y="224497"/>
                  </a:lnTo>
                  <a:lnTo>
                    <a:pt x="224497" y="224497"/>
                  </a:lnTo>
                  <a:lnTo>
                    <a:pt x="224497" y="0"/>
                  </a:lnTo>
                  <a:close/>
                </a:path>
              </a:pathLst>
            </a:custGeom>
            <a:solidFill>
              <a:srgbClr val="A4A6AC"/>
            </a:solidFill>
          </p:spPr>
          <p:txBody>
            <a:bodyPr wrap="square" lIns="0" tIns="0" rIns="0" bIns="0" rtlCol="0"/>
            <a:lstStyle/>
            <a:p>
              <a:endParaRPr/>
            </a:p>
          </p:txBody>
        </p:sp>
        <p:sp>
          <p:nvSpPr>
            <p:cNvPr id="10" name="object 10">
              <a:extLst>
                <a:ext uri="{FF2B5EF4-FFF2-40B4-BE49-F238E27FC236}">
                  <a16:creationId xmlns:a16="http://schemas.microsoft.com/office/drawing/2014/main" id="{0D644A99-8513-4EEE-0892-B195430263B3}"/>
                </a:ext>
              </a:extLst>
            </p:cNvPr>
            <p:cNvSpPr/>
            <p:nvPr/>
          </p:nvSpPr>
          <p:spPr>
            <a:xfrm>
              <a:off x="7639634" y="1094740"/>
              <a:ext cx="103505" cy="103505"/>
            </a:xfrm>
            <a:custGeom>
              <a:avLst/>
              <a:gdLst/>
              <a:ahLst/>
              <a:cxnLst/>
              <a:rect l="l" t="t" r="r" b="b"/>
              <a:pathLst>
                <a:path w="103504" h="103505">
                  <a:moveTo>
                    <a:pt x="103200" y="0"/>
                  </a:moveTo>
                  <a:lnTo>
                    <a:pt x="0" y="0"/>
                  </a:lnTo>
                  <a:lnTo>
                    <a:pt x="0" y="103200"/>
                  </a:lnTo>
                  <a:lnTo>
                    <a:pt x="103200" y="103200"/>
                  </a:lnTo>
                  <a:lnTo>
                    <a:pt x="103200" y="0"/>
                  </a:lnTo>
                  <a:close/>
                </a:path>
              </a:pathLst>
            </a:custGeom>
            <a:solidFill>
              <a:srgbClr val="3B434C"/>
            </a:solidFill>
          </p:spPr>
          <p:txBody>
            <a:bodyPr wrap="square" lIns="0" tIns="0" rIns="0" bIns="0" rtlCol="0"/>
            <a:lstStyle/>
            <a:p>
              <a:endParaRPr/>
            </a:p>
          </p:txBody>
        </p:sp>
      </p:grpSp>
      <p:sp>
        <p:nvSpPr>
          <p:cNvPr id="11" name="object 11">
            <a:extLst>
              <a:ext uri="{FF2B5EF4-FFF2-40B4-BE49-F238E27FC236}">
                <a16:creationId xmlns:a16="http://schemas.microsoft.com/office/drawing/2014/main" id="{86A3B66D-A218-2097-CD7A-7F6716ABF53F}"/>
              </a:ext>
            </a:extLst>
          </p:cNvPr>
          <p:cNvSpPr/>
          <p:nvPr/>
        </p:nvSpPr>
        <p:spPr>
          <a:xfrm>
            <a:off x="7413307" y="1650593"/>
            <a:ext cx="1050925" cy="1052830"/>
          </a:xfrm>
          <a:custGeom>
            <a:avLst/>
            <a:gdLst/>
            <a:ahLst/>
            <a:cxnLst/>
            <a:rect l="l" t="t" r="r" b="b"/>
            <a:pathLst>
              <a:path w="1050925" h="1052830">
                <a:moveTo>
                  <a:pt x="1050366" y="0"/>
                </a:moveTo>
                <a:lnTo>
                  <a:pt x="597712" y="0"/>
                </a:lnTo>
                <a:lnTo>
                  <a:pt x="597712" y="452653"/>
                </a:lnTo>
                <a:lnTo>
                  <a:pt x="0" y="452653"/>
                </a:lnTo>
                <a:lnTo>
                  <a:pt x="0" y="1052207"/>
                </a:lnTo>
                <a:lnTo>
                  <a:pt x="599554" y="1052207"/>
                </a:lnTo>
                <a:lnTo>
                  <a:pt x="599554" y="452653"/>
                </a:lnTo>
                <a:lnTo>
                  <a:pt x="1050366" y="452653"/>
                </a:lnTo>
                <a:lnTo>
                  <a:pt x="1050366" y="0"/>
                </a:lnTo>
                <a:close/>
              </a:path>
            </a:pathLst>
          </a:custGeom>
          <a:solidFill>
            <a:srgbClr val="A4A6AC"/>
          </a:solidFill>
        </p:spPr>
        <p:txBody>
          <a:bodyPr wrap="square" lIns="0" tIns="0" rIns="0" bIns="0" rtlCol="0"/>
          <a:lstStyle/>
          <a:p>
            <a:endParaRPr/>
          </a:p>
        </p:txBody>
      </p:sp>
      <p:sp>
        <p:nvSpPr>
          <p:cNvPr id="12" name="object 12">
            <a:extLst>
              <a:ext uri="{FF2B5EF4-FFF2-40B4-BE49-F238E27FC236}">
                <a16:creationId xmlns:a16="http://schemas.microsoft.com/office/drawing/2014/main" id="{B180609C-F24E-1CB4-14D1-3DA8AC2E0D7C}"/>
              </a:ext>
            </a:extLst>
          </p:cNvPr>
          <p:cNvSpPr/>
          <p:nvPr/>
        </p:nvSpPr>
        <p:spPr>
          <a:xfrm>
            <a:off x="7413307" y="3155454"/>
            <a:ext cx="103505" cy="103505"/>
          </a:xfrm>
          <a:custGeom>
            <a:avLst/>
            <a:gdLst/>
            <a:ahLst/>
            <a:cxnLst/>
            <a:rect l="l" t="t" r="r" b="b"/>
            <a:pathLst>
              <a:path w="103504" h="103504">
                <a:moveTo>
                  <a:pt x="103200" y="0"/>
                </a:moveTo>
                <a:lnTo>
                  <a:pt x="0" y="0"/>
                </a:lnTo>
                <a:lnTo>
                  <a:pt x="0" y="103200"/>
                </a:lnTo>
                <a:lnTo>
                  <a:pt x="103200" y="103200"/>
                </a:lnTo>
                <a:lnTo>
                  <a:pt x="103200" y="0"/>
                </a:lnTo>
                <a:close/>
              </a:path>
            </a:pathLst>
          </a:custGeom>
          <a:solidFill>
            <a:srgbClr val="3B434C"/>
          </a:solidFill>
        </p:spPr>
        <p:txBody>
          <a:bodyPr wrap="square" lIns="0" tIns="0" rIns="0" bIns="0" rtlCol="0"/>
          <a:lstStyle/>
          <a:p>
            <a:endParaRPr/>
          </a:p>
        </p:txBody>
      </p:sp>
      <p:pic>
        <p:nvPicPr>
          <p:cNvPr id="27" name="Picture 26" descr="A picture containing graphical user interface&#10;&#10;Description automatically generated">
            <a:extLst>
              <a:ext uri="{FF2B5EF4-FFF2-40B4-BE49-F238E27FC236}">
                <a16:creationId xmlns:a16="http://schemas.microsoft.com/office/drawing/2014/main" id="{6B9A5472-1CD1-75F9-864F-ED8607FD01D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1420" y="4474786"/>
            <a:ext cx="2044700" cy="469900"/>
          </a:xfrm>
          <a:prstGeom prst="rect">
            <a:avLst/>
          </a:prstGeom>
        </p:spPr>
      </p:pic>
      <p:pic>
        <p:nvPicPr>
          <p:cNvPr id="29" name="Picture 28" descr="A picture containing text, sign, black&#10;&#10;Description automatically generated">
            <a:extLst>
              <a:ext uri="{FF2B5EF4-FFF2-40B4-BE49-F238E27FC236}">
                <a16:creationId xmlns:a16="http://schemas.microsoft.com/office/drawing/2014/main" id="{0035E903-76BF-6EB0-F892-3A487AEB6EC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946" y="4326589"/>
            <a:ext cx="1805605" cy="604878"/>
          </a:xfrm>
          <a:prstGeom prst="rect">
            <a:avLst/>
          </a:prstGeom>
        </p:spPr>
      </p:pic>
    </p:spTree>
    <p:extLst>
      <p:ext uri="{BB962C8B-B14F-4D97-AF65-F5344CB8AC3E}">
        <p14:creationId xmlns:p14="http://schemas.microsoft.com/office/powerpoint/2010/main" val="2178803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4D20ADB-0E78-A130-4989-44857F8A3540}"/>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39631BE4-9242-2289-302C-4A53A4E290D0}"/>
              </a:ext>
            </a:extLst>
          </p:cNvPr>
          <p:cNvPicPr>
            <a:picLocks noChangeAspect="1"/>
          </p:cNvPicPr>
          <p:nvPr/>
        </p:nvPicPr>
        <p:blipFill>
          <a:blip r:embed="rId3"/>
          <a:stretch>
            <a:fillRect/>
          </a:stretch>
        </p:blipFill>
        <p:spPr>
          <a:xfrm>
            <a:off x="1415526" y="76627"/>
            <a:ext cx="5342705" cy="4544925"/>
          </a:xfrm>
          <a:prstGeom prst="rect">
            <a:avLst/>
          </a:prstGeom>
        </p:spPr>
      </p:pic>
      <p:grpSp>
        <p:nvGrpSpPr>
          <p:cNvPr id="4" name="object 4">
            <a:extLst>
              <a:ext uri="{FF2B5EF4-FFF2-40B4-BE49-F238E27FC236}">
                <a16:creationId xmlns:a16="http://schemas.microsoft.com/office/drawing/2014/main" id="{B790E4F6-5E47-A59F-66C4-9FA75F4F92FE}"/>
              </a:ext>
            </a:extLst>
          </p:cNvPr>
          <p:cNvGrpSpPr/>
          <p:nvPr/>
        </p:nvGrpSpPr>
        <p:grpSpPr>
          <a:xfrm>
            <a:off x="7032891" y="0"/>
            <a:ext cx="2111375" cy="1323975"/>
            <a:chOff x="7032891" y="0"/>
            <a:chExt cx="2111375" cy="1323975"/>
          </a:xfrm>
        </p:grpSpPr>
        <p:sp>
          <p:nvSpPr>
            <p:cNvPr id="5" name="object 5">
              <a:extLst>
                <a:ext uri="{FF2B5EF4-FFF2-40B4-BE49-F238E27FC236}">
                  <a16:creationId xmlns:a16="http://schemas.microsoft.com/office/drawing/2014/main" id="{41D96D26-B65D-C855-82DF-D857D91E199F}"/>
                </a:ext>
              </a:extLst>
            </p:cNvPr>
            <p:cNvSpPr/>
            <p:nvPr/>
          </p:nvSpPr>
          <p:spPr>
            <a:xfrm>
              <a:off x="7032891" y="488010"/>
              <a:ext cx="607060" cy="607060"/>
            </a:xfrm>
            <a:custGeom>
              <a:avLst/>
              <a:gdLst/>
              <a:ahLst/>
              <a:cxnLst/>
              <a:rect l="l" t="t" r="r" b="b"/>
              <a:pathLst>
                <a:path w="607059" h="607060">
                  <a:moveTo>
                    <a:pt x="606729" y="0"/>
                  </a:moveTo>
                  <a:lnTo>
                    <a:pt x="0" y="0"/>
                  </a:lnTo>
                  <a:lnTo>
                    <a:pt x="0" y="136029"/>
                  </a:lnTo>
                  <a:lnTo>
                    <a:pt x="0" y="606729"/>
                  </a:lnTo>
                  <a:lnTo>
                    <a:pt x="606729" y="606729"/>
                  </a:lnTo>
                  <a:lnTo>
                    <a:pt x="606729" y="136029"/>
                  </a:lnTo>
                  <a:lnTo>
                    <a:pt x="606729" y="0"/>
                  </a:lnTo>
                  <a:close/>
                </a:path>
              </a:pathLst>
            </a:custGeom>
            <a:solidFill>
              <a:srgbClr val="D4CA00"/>
            </a:solidFill>
          </p:spPr>
          <p:txBody>
            <a:bodyPr wrap="square" lIns="0" tIns="0" rIns="0" bIns="0" rtlCol="0"/>
            <a:lstStyle/>
            <a:p>
              <a:endParaRPr/>
            </a:p>
          </p:txBody>
        </p:sp>
        <p:sp>
          <p:nvSpPr>
            <p:cNvPr id="6" name="object 6">
              <a:extLst>
                <a:ext uri="{FF2B5EF4-FFF2-40B4-BE49-F238E27FC236}">
                  <a16:creationId xmlns:a16="http://schemas.microsoft.com/office/drawing/2014/main" id="{8689FFA7-E8C3-CA76-9397-42AC733FA7A1}"/>
                </a:ext>
              </a:extLst>
            </p:cNvPr>
            <p:cNvSpPr/>
            <p:nvPr/>
          </p:nvSpPr>
          <p:spPr>
            <a:xfrm>
              <a:off x="7379677" y="0"/>
              <a:ext cx="633730" cy="624205"/>
            </a:xfrm>
            <a:custGeom>
              <a:avLst/>
              <a:gdLst/>
              <a:ahLst/>
              <a:cxnLst/>
              <a:rect l="l" t="t" r="r" b="b"/>
              <a:pathLst>
                <a:path w="633729" h="624205">
                  <a:moveTo>
                    <a:pt x="633171" y="0"/>
                  </a:moveTo>
                  <a:lnTo>
                    <a:pt x="0" y="0"/>
                  </a:lnTo>
                  <a:lnTo>
                    <a:pt x="0" y="624039"/>
                  </a:lnTo>
                  <a:lnTo>
                    <a:pt x="633171" y="624039"/>
                  </a:lnTo>
                  <a:lnTo>
                    <a:pt x="633171" y="0"/>
                  </a:lnTo>
                  <a:close/>
                </a:path>
              </a:pathLst>
            </a:custGeom>
            <a:solidFill>
              <a:srgbClr val="3B434C"/>
            </a:solidFill>
          </p:spPr>
          <p:txBody>
            <a:bodyPr wrap="square" lIns="0" tIns="0" rIns="0" bIns="0" rtlCol="0"/>
            <a:lstStyle/>
            <a:p>
              <a:endParaRPr/>
            </a:p>
          </p:txBody>
        </p:sp>
        <p:sp>
          <p:nvSpPr>
            <p:cNvPr id="7" name="object 7">
              <a:extLst>
                <a:ext uri="{FF2B5EF4-FFF2-40B4-BE49-F238E27FC236}">
                  <a16:creationId xmlns:a16="http://schemas.microsoft.com/office/drawing/2014/main" id="{49AB5106-4D88-730D-FE9E-82FAC023B687}"/>
                </a:ext>
              </a:extLst>
            </p:cNvPr>
            <p:cNvSpPr/>
            <p:nvPr/>
          </p:nvSpPr>
          <p:spPr>
            <a:xfrm>
              <a:off x="8237346" y="850696"/>
              <a:ext cx="473709" cy="473709"/>
            </a:xfrm>
            <a:custGeom>
              <a:avLst/>
              <a:gdLst/>
              <a:ahLst/>
              <a:cxnLst/>
              <a:rect l="l" t="t" r="r" b="b"/>
              <a:pathLst>
                <a:path w="473709" h="473709">
                  <a:moveTo>
                    <a:pt x="473265" y="0"/>
                  </a:moveTo>
                  <a:lnTo>
                    <a:pt x="0" y="0"/>
                  </a:lnTo>
                  <a:lnTo>
                    <a:pt x="0" y="473265"/>
                  </a:lnTo>
                  <a:lnTo>
                    <a:pt x="473265" y="473265"/>
                  </a:lnTo>
                  <a:lnTo>
                    <a:pt x="473265" y="0"/>
                  </a:lnTo>
                  <a:close/>
                </a:path>
              </a:pathLst>
            </a:custGeom>
            <a:solidFill>
              <a:srgbClr val="A4A6AC"/>
            </a:solidFill>
          </p:spPr>
          <p:txBody>
            <a:bodyPr wrap="square" lIns="0" tIns="0" rIns="0" bIns="0" rtlCol="0"/>
            <a:lstStyle/>
            <a:p>
              <a:endParaRPr/>
            </a:p>
          </p:txBody>
        </p:sp>
        <p:sp>
          <p:nvSpPr>
            <p:cNvPr id="8" name="object 8">
              <a:extLst>
                <a:ext uri="{FF2B5EF4-FFF2-40B4-BE49-F238E27FC236}">
                  <a16:creationId xmlns:a16="http://schemas.microsoft.com/office/drawing/2014/main" id="{6C0E4C19-72A3-782D-196C-A523640B337B}"/>
                </a:ext>
              </a:extLst>
            </p:cNvPr>
            <p:cNvSpPr/>
            <p:nvPr/>
          </p:nvSpPr>
          <p:spPr>
            <a:xfrm>
              <a:off x="8710612" y="417309"/>
              <a:ext cx="433705" cy="433705"/>
            </a:xfrm>
            <a:custGeom>
              <a:avLst/>
              <a:gdLst/>
              <a:ahLst/>
              <a:cxnLst/>
              <a:rect l="l" t="t" r="r" b="b"/>
              <a:pathLst>
                <a:path w="433704" h="433705">
                  <a:moveTo>
                    <a:pt x="433387" y="0"/>
                  </a:moveTo>
                  <a:lnTo>
                    <a:pt x="0" y="0"/>
                  </a:lnTo>
                  <a:lnTo>
                    <a:pt x="0" y="433387"/>
                  </a:lnTo>
                  <a:lnTo>
                    <a:pt x="433387" y="433387"/>
                  </a:lnTo>
                  <a:lnTo>
                    <a:pt x="433387" y="0"/>
                  </a:lnTo>
                  <a:close/>
                </a:path>
              </a:pathLst>
            </a:custGeom>
            <a:solidFill>
              <a:srgbClr val="D4CA00"/>
            </a:solidFill>
          </p:spPr>
          <p:txBody>
            <a:bodyPr wrap="square" lIns="0" tIns="0" rIns="0" bIns="0" rtlCol="0"/>
            <a:lstStyle/>
            <a:p>
              <a:endParaRPr/>
            </a:p>
          </p:txBody>
        </p:sp>
        <p:sp>
          <p:nvSpPr>
            <p:cNvPr id="9" name="object 9">
              <a:extLst>
                <a:ext uri="{FF2B5EF4-FFF2-40B4-BE49-F238E27FC236}">
                  <a16:creationId xmlns:a16="http://schemas.microsoft.com/office/drawing/2014/main" id="{7CDED834-89C7-73F0-79D0-1E09704562DC}"/>
                </a:ext>
              </a:extLst>
            </p:cNvPr>
            <p:cNvSpPr/>
            <p:nvPr/>
          </p:nvSpPr>
          <p:spPr>
            <a:xfrm>
              <a:off x="8012849" y="626199"/>
              <a:ext cx="224790" cy="224790"/>
            </a:xfrm>
            <a:custGeom>
              <a:avLst/>
              <a:gdLst/>
              <a:ahLst/>
              <a:cxnLst/>
              <a:rect l="l" t="t" r="r" b="b"/>
              <a:pathLst>
                <a:path w="224790" h="224790">
                  <a:moveTo>
                    <a:pt x="224497" y="0"/>
                  </a:moveTo>
                  <a:lnTo>
                    <a:pt x="0" y="0"/>
                  </a:lnTo>
                  <a:lnTo>
                    <a:pt x="0" y="224497"/>
                  </a:lnTo>
                  <a:lnTo>
                    <a:pt x="224497" y="224497"/>
                  </a:lnTo>
                  <a:lnTo>
                    <a:pt x="224497" y="0"/>
                  </a:lnTo>
                  <a:close/>
                </a:path>
              </a:pathLst>
            </a:custGeom>
            <a:solidFill>
              <a:srgbClr val="A4A6AC"/>
            </a:solidFill>
          </p:spPr>
          <p:txBody>
            <a:bodyPr wrap="square" lIns="0" tIns="0" rIns="0" bIns="0" rtlCol="0"/>
            <a:lstStyle/>
            <a:p>
              <a:endParaRPr/>
            </a:p>
          </p:txBody>
        </p:sp>
        <p:sp>
          <p:nvSpPr>
            <p:cNvPr id="10" name="object 10">
              <a:extLst>
                <a:ext uri="{FF2B5EF4-FFF2-40B4-BE49-F238E27FC236}">
                  <a16:creationId xmlns:a16="http://schemas.microsoft.com/office/drawing/2014/main" id="{A962E6C6-7470-3AF6-A331-05AD57C5297B}"/>
                </a:ext>
              </a:extLst>
            </p:cNvPr>
            <p:cNvSpPr/>
            <p:nvPr/>
          </p:nvSpPr>
          <p:spPr>
            <a:xfrm>
              <a:off x="7639634" y="1094740"/>
              <a:ext cx="103505" cy="103505"/>
            </a:xfrm>
            <a:custGeom>
              <a:avLst/>
              <a:gdLst/>
              <a:ahLst/>
              <a:cxnLst/>
              <a:rect l="l" t="t" r="r" b="b"/>
              <a:pathLst>
                <a:path w="103504" h="103505">
                  <a:moveTo>
                    <a:pt x="103200" y="0"/>
                  </a:moveTo>
                  <a:lnTo>
                    <a:pt x="0" y="0"/>
                  </a:lnTo>
                  <a:lnTo>
                    <a:pt x="0" y="103200"/>
                  </a:lnTo>
                  <a:lnTo>
                    <a:pt x="103200" y="103200"/>
                  </a:lnTo>
                  <a:lnTo>
                    <a:pt x="103200" y="0"/>
                  </a:lnTo>
                  <a:close/>
                </a:path>
              </a:pathLst>
            </a:custGeom>
            <a:solidFill>
              <a:srgbClr val="3B434C"/>
            </a:solidFill>
          </p:spPr>
          <p:txBody>
            <a:bodyPr wrap="square" lIns="0" tIns="0" rIns="0" bIns="0" rtlCol="0"/>
            <a:lstStyle/>
            <a:p>
              <a:endParaRPr/>
            </a:p>
          </p:txBody>
        </p:sp>
      </p:grpSp>
      <p:sp>
        <p:nvSpPr>
          <p:cNvPr id="11" name="object 11">
            <a:extLst>
              <a:ext uri="{FF2B5EF4-FFF2-40B4-BE49-F238E27FC236}">
                <a16:creationId xmlns:a16="http://schemas.microsoft.com/office/drawing/2014/main" id="{FE4D756E-5202-B899-59C2-65564505F6D8}"/>
              </a:ext>
            </a:extLst>
          </p:cNvPr>
          <p:cNvSpPr/>
          <p:nvPr/>
        </p:nvSpPr>
        <p:spPr>
          <a:xfrm>
            <a:off x="7413307" y="1650593"/>
            <a:ext cx="1050925" cy="1052830"/>
          </a:xfrm>
          <a:custGeom>
            <a:avLst/>
            <a:gdLst/>
            <a:ahLst/>
            <a:cxnLst/>
            <a:rect l="l" t="t" r="r" b="b"/>
            <a:pathLst>
              <a:path w="1050925" h="1052830">
                <a:moveTo>
                  <a:pt x="1050366" y="0"/>
                </a:moveTo>
                <a:lnTo>
                  <a:pt x="597712" y="0"/>
                </a:lnTo>
                <a:lnTo>
                  <a:pt x="597712" y="452653"/>
                </a:lnTo>
                <a:lnTo>
                  <a:pt x="0" y="452653"/>
                </a:lnTo>
                <a:lnTo>
                  <a:pt x="0" y="1052207"/>
                </a:lnTo>
                <a:lnTo>
                  <a:pt x="599554" y="1052207"/>
                </a:lnTo>
                <a:lnTo>
                  <a:pt x="599554" y="452653"/>
                </a:lnTo>
                <a:lnTo>
                  <a:pt x="1050366" y="452653"/>
                </a:lnTo>
                <a:lnTo>
                  <a:pt x="1050366" y="0"/>
                </a:lnTo>
                <a:close/>
              </a:path>
            </a:pathLst>
          </a:custGeom>
          <a:solidFill>
            <a:srgbClr val="A4A6AC"/>
          </a:solidFill>
        </p:spPr>
        <p:txBody>
          <a:bodyPr wrap="square" lIns="0" tIns="0" rIns="0" bIns="0" rtlCol="0"/>
          <a:lstStyle/>
          <a:p>
            <a:endParaRPr/>
          </a:p>
        </p:txBody>
      </p:sp>
      <p:sp>
        <p:nvSpPr>
          <p:cNvPr id="12" name="object 12">
            <a:extLst>
              <a:ext uri="{FF2B5EF4-FFF2-40B4-BE49-F238E27FC236}">
                <a16:creationId xmlns:a16="http://schemas.microsoft.com/office/drawing/2014/main" id="{C9F404BC-3CF6-2E30-FCC4-4156C775A130}"/>
              </a:ext>
            </a:extLst>
          </p:cNvPr>
          <p:cNvSpPr/>
          <p:nvPr/>
        </p:nvSpPr>
        <p:spPr>
          <a:xfrm>
            <a:off x="7413307" y="3155454"/>
            <a:ext cx="103505" cy="103505"/>
          </a:xfrm>
          <a:custGeom>
            <a:avLst/>
            <a:gdLst/>
            <a:ahLst/>
            <a:cxnLst/>
            <a:rect l="l" t="t" r="r" b="b"/>
            <a:pathLst>
              <a:path w="103504" h="103504">
                <a:moveTo>
                  <a:pt x="103200" y="0"/>
                </a:moveTo>
                <a:lnTo>
                  <a:pt x="0" y="0"/>
                </a:lnTo>
                <a:lnTo>
                  <a:pt x="0" y="103200"/>
                </a:lnTo>
                <a:lnTo>
                  <a:pt x="103200" y="103200"/>
                </a:lnTo>
                <a:lnTo>
                  <a:pt x="103200" y="0"/>
                </a:lnTo>
                <a:close/>
              </a:path>
            </a:pathLst>
          </a:custGeom>
          <a:solidFill>
            <a:srgbClr val="3B434C"/>
          </a:solidFill>
        </p:spPr>
        <p:txBody>
          <a:bodyPr wrap="square" lIns="0" tIns="0" rIns="0" bIns="0" rtlCol="0"/>
          <a:lstStyle/>
          <a:p>
            <a:endParaRPr/>
          </a:p>
        </p:txBody>
      </p:sp>
      <p:pic>
        <p:nvPicPr>
          <p:cNvPr id="27" name="Picture 26" descr="A picture containing graphical user interface&#10;&#10;Description automatically generated">
            <a:extLst>
              <a:ext uri="{FF2B5EF4-FFF2-40B4-BE49-F238E27FC236}">
                <a16:creationId xmlns:a16="http://schemas.microsoft.com/office/drawing/2014/main" id="{BA58423A-558F-8C75-053B-F687992C619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61420" y="4474786"/>
            <a:ext cx="2044700" cy="469900"/>
          </a:xfrm>
          <a:prstGeom prst="rect">
            <a:avLst/>
          </a:prstGeom>
        </p:spPr>
      </p:pic>
      <p:pic>
        <p:nvPicPr>
          <p:cNvPr id="29" name="Picture 28" descr="A picture containing text, sign, black&#10;&#10;Description automatically generated">
            <a:extLst>
              <a:ext uri="{FF2B5EF4-FFF2-40B4-BE49-F238E27FC236}">
                <a16:creationId xmlns:a16="http://schemas.microsoft.com/office/drawing/2014/main" id="{3D0CB1E0-6745-B9F8-8A7B-FCDCE410718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2946" y="4326589"/>
            <a:ext cx="1805605" cy="604878"/>
          </a:xfrm>
          <a:prstGeom prst="rect">
            <a:avLst/>
          </a:prstGeom>
        </p:spPr>
      </p:pic>
    </p:spTree>
    <p:extLst>
      <p:ext uri="{BB962C8B-B14F-4D97-AF65-F5344CB8AC3E}">
        <p14:creationId xmlns:p14="http://schemas.microsoft.com/office/powerpoint/2010/main" val="2585240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F9D0613-C716-96CC-63F6-C838307B1C1C}"/>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B2B8B7E6-21B0-5959-2A68-1B611439FE17}"/>
              </a:ext>
            </a:extLst>
          </p:cNvPr>
          <p:cNvSpPr txBox="1">
            <a:spLocks noGrp="1"/>
          </p:cNvSpPr>
          <p:nvPr>
            <p:ph type="title"/>
          </p:nvPr>
        </p:nvSpPr>
        <p:spPr>
          <a:xfrm>
            <a:off x="476770" y="551724"/>
            <a:ext cx="5858916" cy="293029"/>
          </a:xfrm>
          <a:prstGeom prst="rect">
            <a:avLst/>
          </a:prstGeom>
        </p:spPr>
        <p:txBody>
          <a:bodyPr vert="horz" wrap="square" lIns="0" tIns="15875" rIns="0" bIns="0" rtlCol="0">
            <a:spAutoFit/>
          </a:bodyPr>
          <a:lstStyle/>
          <a:p>
            <a:pPr marL="12700">
              <a:lnSpc>
                <a:spcPct val="100000"/>
              </a:lnSpc>
              <a:spcBef>
                <a:spcPts val="125"/>
              </a:spcBef>
            </a:pPr>
            <a:r>
              <a:rPr lang="en-GB" sz="1800" spc="10" dirty="0">
                <a:solidFill>
                  <a:srgbClr val="000000"/>
                </a:solidFill>
              </a:rPr>
              <a:t>LGR Update – October 2026</a:t>
            </a:r>
            <a:endParaRPr sz="1800" dirty="0"/>
          </a:p>
        </p:txBody>
      </p:sp>
      <p:sp>
        <p:nvSpPr>
          <p:cNvPr id="3" name="object 3">
            <a:extLst>
              <a:ext uri="{FF2B5EF4-FFF2-40B4-BE49-F238E27FC236}">
                <a16:creationId xmlns:a16="http://schemas.microsoft.com/office/drawing/2014/main" id="{BBA89538-A099-91F2-04B6-696FB3E679F5}"/>
              </a:ext>
            </a:extLst>
          </p:cNvPr>
          <p:cNvSpPr txBox="1"/>
          <p:nvPr/>
        </p:nvSpPr>
        <p:spPr>
          <a:xfrm>
            <a:off x="518730" y="818927"/>
            <a:ext cx="6300277" cy="4106252"/>
          </a:xfrm>
          <a:prstGeom prst="rect">
            <a:avLst/>
          </a:prstGeom>
        </p:spPr>
        <p:txBody>
          <a:bodyPr vert="horz" wrap="square" lIns="0" tIns="12700" rIns="0" bIns="0" rtlCol="0">
            <a:spAutoFit/>
          </a:bodyPr>
          <a:lstStyle/>
          <a:p>
            <a:pPr marL="285750" indent="-285750" algn="l">
              <a:buFont typeface="Wingdings" pitchFamily="2" charset="2"/>
              <a:buChar char="§"/>
            </a:pPr>
            <a:endParaRPr lang="en-GB" sz="1400" dirty="0">
              <a:solidFill>
                <a:srgbClr val="000000"/>
              </a:solidFill>
              <a:latin typeface="Arial" panose="020B0604020202020204" pitchFamily="34" charset="0"/>
              <a:cs typeface="Arial" panose="020B0604020202020204" pitchFamily="34" charset="0"/>
            </a:endParaRPr>
          </a:p>
          <a:p>
            <a:pPr marL="285750" indent="-285750" algn="l">
              <a:buFont typeface="Wingdings" pitchFamily="2" charset="2"/>
              <a:buChar char="§"/>
            </a:pPr>
            <a:r>
              <a:rPr lang="en-GB" sz="1400" dirty="0">
                <a:solidFill>
                  <a:srgbClr val="212121"/>
                </a:solidFill>
                <a:latin typeface="Arial" panose="020B0604020202020204" pitchFamily="34" charset="0"/>
                <a:cs typeface="Arial" panose="020B0604020202020204" pitchFamily="34" charset="0"/>
              </a:rPr>
              <a:t>In September 2026, a swift review of LGR proposals and arrangements was called by the Local Government Secretary. </a:t>
            </a:r>
          </a:p>
          <a:p>
            <a:pPr marL="285750" indent="-285750" algn="l">
              <a:buFont typeface="Wingdings" pitchFamily="2" charset="2"/>
              <a:buChar char="§"/>
            </a:pPr>
            <a:endParaRPr lang="en-GB" sz="1400" dirty="0">
              <a:solidFill>
                <a:srgbClr val="212121"/>
              </a:solidFill>
              <a:latin typeface="Arial" panose="020B0604020202020204" pitchFamily="34" charset="0"/>
              <a:cs typeface="Arial" panose="020B0604020202020204" pitchFamily="34" charset="0"/>
            </a:endParaRPr>
          </a:p>
          <a:p>
            <a:pPr marL="285750" indent="-285750" algn="l">
              <a:buFont typeface="Wingdings" pitchFamily="2" charset="2"/>
              <a:buChar char="§"/>
            </a:pPr>
            <a:r>
              <a:rPr lang="en-GB" sz="1400" dirty="0">
                <a:solidFill>
                  <a:srgbClr val="212121"/>
                </a:solidFill>
                <a:latin typeface="Arial" panose="020B0604020202020204" pitchFamily="34" charset="0"/>
                <a:cs typeface="Arial" panose="020B0604020202020204" pitchFamily="34" charset="0"/>
              </a:rPr>
              <a:t>As of October, the Government has completed the first phase of its review and Ministers are assured that existing reorganisation criteria remains robust and aligned with the Government’s priorities.</a:t>
            </a:r>
          </a:p>
          <a:p>
            <a:pPr marL="285750" indent="-285750" algn="l">
              <a:buFont typeface="Wingdings" pitchFamily="2" charset="2"/>
              <a:buChar char="§"/>
            </a:pPr>
            <a:endParaRPr lang="en-GB" sz="1400" dirty="0">
              <a:solidFill>
                <a:srgbClr val="212121"/>
              </a:solidFill>
              <a:latin typeface="Arial" panose="020B0604020202020204" pitchFamily="34" charset="0"/>
              <a:cs typeface="Arial" panose="020B0604020202020204" pitchFamily="34" charset="0"/>
            </a:endParaRPr>
          </a:p>
          <a:p>
            <a:pPr marL="285750" indent="-285750" algn="l">
              <a:buFont typeface="Wingdings" pitchFamily="2" charset="2"/>
              <a:buChar char="§"/>
            </a:pPr>
            <a:r>
              <a:rPr lang="en-GB" sz="1400" dirty="0">
                <a:solidFill>
                  <a:srgbClr val="212121"/>
                </a:solidFill>
                <a:latin typeface="Arial" panose="020B0604020202020204" pitchFamily="34" charset="0"/>
                <a:cs typeface="Arial" panose="020B0604020202020204" pitchFamily="34" charset="0"/>
              </a:rPr>
              <a:t>A Written Ministerial Statement by Jim McMahon MP OBE on 29 October 2026 confirmed that the Government are minded to proceed with proposals for five areas, while 15 areas have had proposals withdrawn and are now under consideration. </a:t>
            </a:r>
          </a:p>
          <a:p>
            <a:pPr marL="285750" indent="-285750">
              <a:buFont typeface="Wingdings" pitchFamily="2" charset="2"/>
              <a:buChar char="§"/>
            </a:pPr>
            <a:endParaRPr lang="en-GB" sz="1400" dirty="0">
              <a:solidFill>
                <a:srgbClr val="212121"/>
              </a:solidFill>
              <a:latin typeface="Arial" panose="020B0604020202020204" pitchFamily="34" charset="0"/>
              <a:cs typeface="Arial" panose="020B0604020202020204" pitchFamily="34" charset="0"/>
            </a:endParaRPr>
          </a:p>
          <a:p>
            <a:pPr marL="285750" indent="-285750">
              <a:buFont typeface="Wingdings" pitchFamily="2" charset="2"/>
              <a:buChar char="§"/>
            </a:pPr>
            <a:r>
              <a:rPr lang="en-GB" sz="1400" dirty="0">
                <a:solidFill>
                  <a:srgbClr val="212121"/>
                </a:solidFill>
                <a:latin typeface="Arial" panose="020B0604020202020204" pitchFamily="34" charset="0"/>
                <a:cs typeface="Arial" panose="020B0604020202020204" pitchFamily="34" charset="0"/>
              </a:rPr>
              <a:t>A further update will be provided by the Government before Christmas 2026, and final decisions are due in early 2027.</a:t>
            </a:r>
          </a:p>
          <a:p>
            <a:pPr marL="285750" indent="-285750" algn="l">
              <a:buFont typeface="Wingdings" pitchFamily="2" charset="2"/>
              <a:buChar char="§"/>
            </a:pPr>
            <a:endParaRPr lang="en-GB" sz="1400" dirty="0">
              <a:solidFill>
                <a:srgbClr val="212121"/>
              </a:solidFill>
              <a:latin typeface="Arial" panose="020B0604020202020204" pitchFamily="34" charset="0"/>
              <a:cs typeface="Arial" panose="020B0604020202020204" pitchFamily="34" charset="0"/>
            </a:endParaRPr>
          </a:p>
          <a:p>
            <a:pPr marL="285750" indent="-285750" algn="l">
              <a:buFont typeface="Wingdings" pitchFamily="2" charset="2"/>
              <a:buChar char="§"/>
            </a:pPr>
            <a:endParaRPr lang="en-GB" sz="1400" dirty="0">
              <a:solidFill>
                <a:srgbClr val="212121"/>
              </a:solidFill>
              <a:latin typeface="Arial" panose="020B0604020202020204" pitchFamily="34" charset="0"/>
              <a:cs typeface="Arial" panose="020B0604020202020204" pitchFamily="34" charset="0"/>
            </a:endParaRPr>
          </a:p>
          <a:p>
            <a:pPr marL="171450" indent="-171450" algn="l">
              <a:buFont typeface="Arial" panose="020B0604020202020204" pitchFamily="34" charset="0"/>
              <a:buChar char="•"/>
            </a:pPr>
            <a:endParaRPr lang="en-GB" sz="1400" dirty="0">
              <a:solidFill>
                <a:srgbClr val="000000"/>
              </a:solidFill>
              <a:latin typeface="Arial" panose="020B0604020202020204" pitchFamily="34" charset="0"/>
              <a:cs typeface="Arial" panose="020B0604020202020204" pitchFamily="34" charset="0"/>
            </a:endParaRPr>
          </a:p>
          <a:p>
            <a:pPr marL="171450" indent="-171450" algn="l">
              <a:buFont typeface="Arial" panose="020B0604020202020204" pitchFamily="34" charset="0"/>
              <a:buChar char="•"/>
            </a:pPr>
            <a:endParaRPr lang="en-GB" sz="1400" dirty="0">
              <a:solidFill>
                <a:srgbClr val="000000"/>
              </a:solidFill>
              <a:latin typeface="Arial" panose="020B0604020202020204" pitchFamily="34" charset="0"/>
              <a:cs typeface="Arial" panose="020B0604020202020204" pitchFamily="34" charset="0"/>
            </a:endParaRPr>
          </a:p>
        </p:txBody>
      </p:sp>
      <p:grpSp>
        <p:nvGrpSpPr>
          <p:cNvPr id="4" name="object 4">
            <a:extLst>
              <a:ext uri="{FF2B5EF4-FFF2-40B4-BE49-F238E27FC236}">
                <a16:creationId xmlns:a16="http://schemas.microsoft.com/office/drawing/2014/main" id="{E21F3C79-404A-0D0A-13D8-ED8341F1596E}"/>
              </a:ext>
            </a:extLst>
          </p:cNvPr>
          <p:cNvGrpSpPr/>
          <p:nvPr/>
        </p:nvGrpSpPr>
        <p:grpSpPr>
          <a:xfrm>
            <a:off x="7032891" y="0"/>
            <a:ext cx="2111375" cy="1323975"/>
            <a:chOff x="7032891" y="0"/>
            <a:chExt cx="2111375" cy="1323975"/>
          </a:xfrm>
        </p:grpSpPr>
        <p:sp>
          <p:nvSpPr>
            <p:cNvPr id="5" name="object 5">
              <a:extLst>
                <a:ext uri="{FF2B5EF4-FFF2-40B4-BE49-F238E27FC236}">
                  <a16:creationId xmlns:a16="http://schemas.microsoft.com/office/drawing/2014/main" id="{53D1836F-357B-624F-BADA-EE1C62D0E0D5}"/>
                </a:ext>
              </a:extLst>
            </p:cNvPr>
            <p:cNvSpPr/>
            <p:nvPr/>
          </p:nvSpPr>
          <p:spPr>
            <a:xfrm>
              <a:off x="7032891" y="488010"/>
              <a:ext cx="607060" cy="607060"/>
            </a:xfrm>
            <a:custGeom>
              <a:avLst/>
              <a:gdLst/>
              <a:ahLst/>
              <a:cxnLst/>
              <a:rect l="l" t="t" r="r" b="b"/>
              <a:pathLst>
                <a:path w="607059" h="607060">
                  <a:moveTo>
                    <a:pt x="606729" y="0"/>
                  </a:moveTo>
                  <a:lnTo>
                    <a:pt x="0" y="0"/>
                  </a:lnTo>
                  <a:lnTo>
                    <a:pt x="0" y="136029"/>
                  </a:lnTo>
                  <a:lnTo>
                    <a:pt x="0" y="606729"/>
                  </a:lnTo>
                  <a:lnTo>
                    <a:pt x="606729" y="606729"/>
                  </a:lnTo>
                  <a:lnTo>
                    <a:pt x="606729" y="136029"/>
                  </a:lnTo>
                  <a:lnTo>
                    <a:pt x="606729" y="0"/>
                  </a:lnTo>
                  <a:close/>
                </a:path>
              </a:pathLst>
            </a:custGeom>
            <a:solidFill>
              <a:srgbClr val="D4CA00"/>
            </a:solidFill>
          </p:spPr>
          <p:txBody>
            <a:bodyPr wrap="square" lIns="0" tIns="0" rIns="0" bIns="0" rtlCol="0"/>
            <a:lstStyle/>
            <a:p>
              <a:endParaRPr/>
            </a:p>
          </p:txBody>
        </p:sp>
        <p:sp>
          <p:nvSpPr>
            <p:cNvPr id="6" name="object 6">
              <a:extLst>
                <a:ext uri="{FF2B5EF4-FFF2-40B4-BE49-F238E27FC236}">
                  <a16:creationId xmlns:a16="http://schemas.microsoft.com/office/drawing/2014/main" id="{C0056996-70F8-7A55-EB83-47DBDF526988}"/>
                </a:ext>
              </a:extLst>
            </p:cNvPr>
            <p:cNvSpPr/>
            <p:nvPr/>
          </p:nvSpPr>
          <p:spPr>
            <a:xfrm>
              <a:off x="7379677" y="0"/>
              <a:ext cx="633730" cy="624205"/>
            </a:xfrm>
            <a:custGeom>
              <a:avLst/>
              <a:gdLst/>
              <a:ahLst/>
              <a:cxnLst/>
              <a:rect l="l" t="t" r="r" b="b"/>
              <a:pathLst>
                <a:path w="633729" h="624205">
                  <a:moveTo>
                    <a:pt x="633171" y="0"/>
                  </a:moveTo>
                  <a:lnTo>
                    <a:pt x="0" y="0"/>
                  </a:lnTo>
                  <a:lnTo>
                    <a:pt x="0" y="624039"/>
                  </a:lnTo>
                  <a:lnTo>
                    <a:pt x="633171" y="624039"/>
                  </a:lnTo>
                  <a:lnTo>
                    <a:pt x="633171" y="0"/>
                  </a:lnTo>
                  <a:close/>
                </a:path>
              </a:pathLst>
            </a:custGeom>
            <a:solidFill>
              <a:srgbClr val="3B434C"/>
            </a:solidFill>
          </p:spPr>
          <p:txBody>
            <a:bodyPr wrap="square" lIns="0" tIns="0" rIns="0" bIns="0" rtlCol="0"/>
            <a:lstStyle/>
            <a:p>
              <a:endParaRPr/>
            </a:p>
          </p:txBody>
        </p:sp>
        <p:sp>
          <p:nvSpPr>
            <p:cNvPr id="7" name="object 7">
              <a:extLst>
                <a:ext uri="{FF2B5EF4-FFF2-40B4-BE49-F238E27FC236}">
                  <a16:creationId xmlns:a16="http://schemas.microsoft.com/office/drawing/2014/main" id="{55B5FCC4-6948-3562-6910-FE7B634E579C}"/>
                </a:ext>
              </a:extLst>
            </p:cNvPr>
            <p:cNvSpPr/>
            <p:nvPr/>
          </p:nvSpPr>
          <p:spPr>
            <a:xfrm>
              <a:off x="8237346" y="850696"/>
              <a:ext cx="473709" cy="473709"/>
            </a:xfrm>
            <a:custGeom>
              <a:avLst/>
              <a:gdLst/>
              <a:ahLst/>
              <a:cxnLst/>
              <a:rect l="l" t="t" r="r" b="b"/>
              <a:pathLst>
                <a:path w="473709" h="473709">
                  <a:moveTo>
                    <a:pt x="473265" y="0"/>
                  </a:moveTo>
                  <a:lnTo>
                    <a:pt x="0" y="0"/>
                  </a:lnTo>
                  <a:lnTo>
                    <a:pt x="0" y="473265"/>
                  </a:lnTo>
                  <a:lnTo>
                    <a:pt x="473265" y="473265"/>
                  </a:lnTo>
                  <a:lnTo>
                    <a:pt x="473265" y="0"/>
                  </a:lnTo>
                  <a:close/>
                </a:path>
              </a:pathLst>
            </a:custGeom>
            <a:solidFill>
              <a:srgbClr val="A4A6AC"/>
            </a:solidFill>
          </p:spPr>
          <p:txBody>
            <a:bodyPr wrap="square" lIns="0" tIns="0" rIns="0" bIns="0" rtlCol="0"/>
            <a:lstStyle/>
            <a:p>
              <a:endParaRPr/>
            </a:p>
          </p:txBody>
        </p:sp>
        <p:sp>
          <p:nvSpPr>
            <p:cNvPr id="8" name="object 8">
              <a:extLst>
                <a:ext uri="{FF2B5EF4-FFF2-40B4-BE49-F238E27FC236}">
                  <a16:creationId xmlns:a16="http://schemas.microsoft.com/office/drawing/2014/main" id="{AB33019E-6A61-2233-458B-51A8CB150CAE}"/>
                </a:ext>
              </a:extLst>
            </p:cNvPr>
            <p:cNvSpPr/>
            <p:nvPr/>
          </p:nvSpPr>
          <p:spPr>
            <a:xfrm>
              <a:off x="8710612" y="417309"/>
              <a:ext cx="433705" cy="433705"/>
            </a:xfrm>
            <a:custGeom>
              <a:avLst/>
              <a:gdLst/>
              <a:ahLst/>
              <a:cxnLst/>
              <a:rect l="l" t="t" r="r" b="b"/>
              <a:pathLst>
                <a:path w="433704" h="433705">
                  <a:moveTo>
                    <a:pt x="433387" y="0"/>
                  </a:moveTo>
                  <a:lnTo>
                    <a:pt x="0" y="0"/>
                  </a:lnTo>
                  <a:lnTo>
                    <a:pt x="0" y="433387"/>
                  </a:lnTo>
                  <a:lnTo>
                    <a:pt x="433387" y="433387"/>
                  </a:lnTo>
                  <a:lnTo>
                    <a:pt x="433387" y="0"/>
                  </a:lnTo>
                  <a:close/>
                </a:path>
              </a:pathLst>
            </a:custGeom>
            <a:solidFill>
              <a:srgbClr val="D4CA00"/>
            </a:solidFill>
          </p:spPr>
          <p:txBody>
            <a:bodyPr wrap="square" lIns="0" tIns="0" rIns="0" bIns="0" rtlCol="0"/>
            <a:lstStyle/>
            <a:p>
              <a:endParaRPr/>
            </a:p>
          </p:txBody>
        </p:sp>
        <p:sp>
          <p:nvSpPr>
            <p:cNvPr id="9" name="object 9">
              <a:extLst>
                <a:ext uri="{FF2B5EF4-FFF2-40B4-BE49-F238E27FC236}">
                  <a16:creationId xmlns:a16="http://schemas.microsoft.com/office/drawing/2014/main" id="{A44AA17F-52A9-93BE-ED4B-3AE6610C6DD1}"/>
                </a:ext>
              </a:extLst>
            </p:cNvPr>
            <p:cNvSpPr/>
            <p:nvPr/>
          </p:nvSpPr>
          <p:spPr>
            <a:xfrm>
              <a:off x="8012849" y="626199"/>
              <a:ext cx="224790" cy="224790"/>
            </a:xfrm>
            <a:custGeom>
              <a:avLst/>
              <a:gdLst/>
              <a:ahLst/>
              <a:cxnLst/>
              <a:rect l="l" t="t" r="r" b="b"/>
              <a:pathLst>
                <a:path w="224790" h="224790">
                  <a:moveTo>
                    <a:pt x="224497" y="0"/>
                  </a:moveTo>
                  <a:lnTo>
                    <a:pt x="0" y="0"/>
                  </a:lnTo>
                  <a:lnTo>
                    <a:pt x="0" y="224497"/>
                  </a:lnTo>
                  <a:lnTo>
                    <a:pt x="224497" y="224497"/>
                  </a:lnTo>
                  <a:lnTo>
                    <a:pt x="224497" y="0"/>
                  </a:lnTo>
                  <a:close/>
                </a:path>
              </a:pathLst>
            </a:custGeom>
            <a:solidFill>
              <a:srgbClr val="A4A6AC"/>
            </a:solidFill>
          </p:spPr>
          <p:txBody>
            <a:bodyPr wrap="square" lIns="0" tIns="0" rIns="0" bIns="0" rtlCol="0"/>
            <a:lstStyle/>
            <a:p>
              <a:endParaRPr/>
            </a:p>
          </p:txBody>
        </p:sp>
        <p:sp>
          <p:nvSpPr>
            <p:cNvPr id="10" name="object 10">
              <a:extLst>
                <a:ext uri="{FF2B5EF4-FFF2-40B4-BE49-F238E27FC236}">
                  <a16:creationId xmlns:a16="http://schemas.microsoft.com/office/drawing/2014/main" id="{57270AF4-6015-44A7-66EB-5625BE78F8E8}"/>
                </a:ext>
              </a:extLst>
            </p:cNvPr>
            <p:cNvSpPr/>
            <p:nvPr/>
          </p:nvSpPr>
          <p:spPr>
            <a:xfrm>
              <a:off x="7639634" y="1094740"/>
              <a:ext cx="103505" cy="103505"/>
            </a:xfrm>
            <a:custGeom>
              <a:avLst/>
              <a:gdLst/>
              <a:ahLst/>
              <a:cxnLst/>
              <a:rect l="l" t="t" r="r" b="b"/>
              <a:pathLst>
                <a:path w="103504" h="103505">
                  <a:moveTo>
                    <a:pt x="103200" y="0"/>
                  </a:moveTo>
                  <a:lnTo>
                    <a:pt x="0" y="0"/>
                  </a:lnTo>
                  <a:lnTo>
                    <a:pt x="0" y="103200"/>
                  </a:lnTo>
                  <a:lnTo>
                    <a:pt x="103200" y="103200"/>
                  </a:lnTo>
                  <a:lnTo>
                    <a:pt x="103200" y="0"/>
                  </a:lnTo>
                  <a:close/>
                </a:path>
              </a:pathLst>
            </a:custGeom>
            <a:solidFill>
              <a:srgbClr val="3B434C"/>
            </a:solidFill>
          </p:spPr>
          <p:txBody>
            <a:bodyPr wrap="square" lIns="0" tIns="0" rIns="0" bIns="0" rtlCol="0"/>
            <a:lstStyle/>
            <a:p>
              <a:endParaRPr/>
            </a:p>
          </p:txBody>
        </p:sp>
      </p:grpSp>
      <p:sp>
        <p:nvSpPr>
          <p:cNvPr id="11" name="object 11">
            <a:extLst>
              <a:ext uri="{FF2B5EF4-FFF2-40B4-BE49-F238E27FC236}">
                <a16:creationId xmlns:a16="http://schemas.microsoft.com/office/drawing/2014/main" id="{B62D5456-C0D0-53A5-488F-9F1DE6AFF2B2}"/>
              </a:ext>
            </a:extLst>
          </p:cNvPr>
          <p:cNvSpPr/>
          <p:nvPr/>
        </p:nvSpPr>
        <p:spPr>
          <a:xfrm>
            <a:off x="7413307" y="1650593"/>
            <a:ext cx="1050925" cy="1052830"/>
          </a:xfrm>
          <a:custGeom>
            <a:avLst/>
            <a:gdLst/>
            <a:ahLst/>
            <a:cxnLst/>
            <a:rect l="l" t="t" r="r" b="b"/>
            <a:pathLst>
              <a:path w="1050925" h="1052830">
                <a:moveTo>
                  <a:pt x="1050366" y="0"/>
                </a:moveTo>
                <a:lnTo>
                  <a:pt x="597712" y="0"/>
                </a:lnTo>
                <a:lnTo>
                  <a:pt x="597712" y="452653"/>
                </a:lnTo>
                <a:lnTo>
                  <a:pt x="0" y="452653"/>
                </a:lnTo>
                <a:lnTo>
                  <a:pt x="0" y="1052207"/>
                </a:lnTo>
                <a:lnTo>
                  <a:pt x="599554" y="1052207"/>
                </a:lnTo>
                <a:lnTo>
                  <a:pt x="599554" y="452653"/>
                </a:lnTo>
                <a:lnTo>
                  <a:pt x="1050366" y="452653"/>
                </a:lnTo>
                <a:lnTo>
                  <a:pt x="1050366" y="0"/>
                </a:lnTo>
                <a:close/>
              </a:path>
            </a:pathLst>
          </a:custGeom>
          <a:solidFill>
            <a:srgbClr val="A4A6AC"/>
          </a:solidFill>
        </p:spPr>
        <p:txBody>
          <a:bodyPr wrap="square" lIns="0" tIns="0" rIns="0" bIns="0" rtlCol="0"/>
          <a:lstStyle/>
          <a:p>
            <a:endParaRPr/>
          </a:p>
        </p:txBody>
      </p:sp>
      <p:sp>
        <p:nvSpPr>
          <p:cNvPr id="12" name="object 12">
            <a:extLst>
              <a:ext uri="{FF2B5EF4-FFF2-40B4-BE49-F238E27FC236}">
                <a16:creationId xmlns:a16="http://schemas.microsoft.com/office/drawing/2014/main" id="{18322594-83AC-AAC1-0A56-53779AAD207E}"/>
              </a:ext>
            </a:extLst>
          </p:cNvPr>
          <p:cNvSpPr/>
          <p:nvPr/>
        </p:nvSpPr>
        <p:spPr>
          <a:xfrm>
            <a:off x="7413307" y="3155454"/>
            <a:ext cx="103505" cy="103505"/>
          </a:xfrm>
          <a:custGeom>
            <a:avLst/>
            <a:gdLst/>
            <a:ahLst/>
            <a:cxnLst/>
            <a:rect l="l" t="t" r="r" b="b"/>
            <a:pathLst>
              <a:path w="103504" h="103504">
                <a:moveTo>
                  <a:pt x="103200" y="0"/>
                </a:moveTo>
                <a:lnTo>
                  <a:pt x="0" y="0"/>
                </a:lnTo>
                <a:lnTo>
                  <a:pt x="0" y="103200"/>
                </a:lnTo>
                <a:lnTo>
                  <a:pt x="103200" y="103200"/>
                </a:lnTo>
                <a:lnTo>
                  <a:pt x="103200" y="0"/>
                </a:lnTo>
                <a:close/>
              </a:path>
            </a:pathLst>
          </a:custGeom>
          <a:solidFill>
            <a:srgbClr val="3B434C"/>
          </a:solidFill>
        </p:spPr>
        <p:txBody>
          <a:bodyPr wrap="square" lIns="0" tIns="0" rIns="0" bIns="0" rtlCol="0"/>
          <a:lstStyle/>
          <a:p>
            <a:endParaRPr/>
          </a:p>
        </p:txBody>
      </p:sp>
      <p:pic>
        <p:nvPicPr>
          <p:cNvPr id="27" name="Picture 26" descr="A picture containing graphical user interface&#10;&#10;Description automatically generated">
            <a:extLst>
              <a:ext uri="{FF2B5EF4-FFF2-40B4-BE49-F238E27FC236}">
                <a16:creationId xmlns:a16="http://schemas.microsoft.com/office/drawing/2014/main" id="{87E420B3-3A95-2986-3798-D626A61420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1420" y="4474786"/>
            <a:ext cx="2044700" cy="469900"/>
          </a:xfrm>
          <a:prstGeom prst="rect">
            <a:avLst/>
          </a:prstGeom>
        </p:spPr>
      </p:pic>
      <p:pic>
        <p:nvPicPr>
          <p:cNvPr id="29" name="Picture 28" descr="A picture containing text, sign, black&#10;&#10;Description automatically generated">
            <a:extLst>
              <a:ext uri="{FF2B5EF4-FFF2-40B4-BE49-F238E27FC236}">
                <a16:creationId xmlns:a16="http://schemas.microsoft.com/office/drawing/2014/main" id="{D336B931-1DAB-F08E-8E65-F511E9D466B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946" y="4326589"/>
            <a:ext cx="1805605" cy="604878"/>
          </a:xfrm>
          <a:prstGeom prst="rect">
            <a:avLst/>
          </a:prstGeom>
        </p:spPr>
      </p:pic>
    </p:spTree>
    <p:extLst>
      <p:ext uri="{BB962C8B-B14F-4D97-AF65-F5344CB8AC3E}">
        <p14:creationId xmlns:p14="http://schemas.microsoft.com/office/powerpoint/2010/main" val="2972483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336C3EA-132E-8A29-F5BB-AEA0747DED86}"/>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79F0ABBE-EECB-EE8C-A6D4-9FEF5B0EA109}"/>
              </a:ext>
            </a:extLst>
          </p:cNvPr>
          <p:cNvSpPr/>
          <p:nvPr/>
        </p:nvSpPr>
        <p:spPr>
          <a:xfrm>
            <a:off x="-254" y="0"/>
            <a:ext cx="1602740" cy="5144770"/>
          </a:xfrm>
          <a:custGeom>
            <a:avLst/>
            <a:gdLst/>
            <a:ahLst/>
            <a:cxnLst/>
            <a:rect l="l" t="t" r="r" b="b"/>
            <a:pathLst>
              <a:path w="1602740" h="5144770">
                <a:moveTo>
                  <a:pt x="1602473" y="0"/>
                </a:moveTo>
                <a:lnTo>
                  <a:pt x="0" y="0"/>
                </a:lnTo>
                <a:lnTo>
                  <a:pt x="0" y="5144401"/>
                </a:lnTo>
                <a:lnTo>
                  <a:pt x="1602473" y="5144401"/>
                </a:lnTo>
                <a:lnTo>
                  <a:pt x="1602473" y="0"/>
                </a:lnTo>
                <a:close/>
              </a:path>
            </a:pathLst>
          </a:custGeom>
          <a:solidFill>
            <a:srgbClr val="D4CA00"/>
          </a:solidFill>
        </p:spPr>
        <p:txBody>
          <a:bodyPr wrap="square" lIns="0" tIns="0" rIns="0" bIns="0" rtlCol="0"/>
          <a:lstStyle/>
          <a:p>
            <a:endParaRPr/>
          </a:p>
        </p:txBody>
      </p:sp>
      <p:grpSp>
        <p:nvGrpSpPr>
          <p:cNvPr id="3" name="object 3">
            <a:extLst>
              <a:ext uri="{FF2B5EF4-FFF2-40B4-BE49-F238E27FC236}">
                <a16:creationId xmlns:a16="http://schemas.microsoft.com/office/drawing/2014/main" id="{C3B52C3D-6826-330D-929F-8E299D81319B}"/>
              </a:ext>
            </a:extLst>
          </p:cNvPr>
          <p:cNvGrpSpPr/>
          <p:nvPr/>
        </p:nvGrpSpPr>
        <p:grpSpPr>
          <a:xfrm>
            <a:off x="1763344" y="351650"/>
            <a:ext cx="650240" cy="650240"/>
            <a:chOff x="1763344" y="351650"/>
            <a:chExt cx="650240" cy="650240"/>
          </a:xfrm>
        </p:grpSpPr>
        <p:sp>
          <p:nvSpPr>
            <p:cNvPr id="4" name="object 4">
              <a:extLst>
                <a:ext uri="{FF2B5EF4-FFF2-40B4-BE49-F238E27FC236}">
                  <a16:creationId xmlns:a16="http://schemas.microsoft.com/office/drawing/2014/main" id="{AE61B037-845F-5E43-4B99-38DDFF2039E1}"/>
                </a:ext>
              </a:extLst>
            </p:cNvPr>
            <p:cNvSpPr/>
            <p:nvPr/>
          </p:nvSpPr>
          <p:spPr>
            <a:xfrm>
              <a:off x="1763344" y="662190"/>
              <a:ext cx="339725" cy="339725"/>
            </a:xfrm>
            <a:custGeom>
              <a:avLst/>
              <a:gdLst/>
              <a:ahLst/>
              <a:cxnLst/>
              <a:rect l="l" t="t" r="r" b="b"/>
              <a:pathLst>
                <a:path w="339725" h="339725">
                  <a:moveTo>
                    <a:pt x="339115" y="0"/>
                  </a:moveTo>
                  <a:lnTo>
                    <a:pt x="0" y="0"/>
                  </a:lnTo>
                  <a:lnTo>
                    <a:pt x="0" y="339115"/>
                  </a:lnTo>
                  <a:lnTo>
                    <a:pt x="339115" y="339115"/>
                  </a:lnTo>
                  <a:lnTo>
                    <a:pt x="339115" y="0"/>
                  </a:lnTo>
                  <a:close/>
                </a:path>
              </a:pathLst>
            </a:custGeom>
            <a:solidFill>
              <a:srgbClr val="A4A6AC"/>
            </a:solidFill>
          </p:spPr>
          <p:txBody>
            <a:bodyPr wrap="square" lIns="0" tIns="0" rIns="0" bIns="0" rtlCol="0"/>
            <a:lstStyle/>
            <a:p>
              <a:endParaRPr/>
            </a:p>
          </p:txBody>
        </p:sp>
        <p:sp>
          <p:nvSpPr>
            <p:cNvPr id="5" name="object 5">
              <a:extLst>
                <a:ext uri="{FF2B5EF4-FFF2-40B4-BE49-F238E27FC236}">
                  <a16:creationId xmlns:a16="http://schemas.microsoft.com/office/drawing/2014/main" id="{7B35D82C-7C1B-5E92-8FAB-019262A15D53}"/>
                </a:ext>
              </a:extLst>
            </p:cNvPr>
            <p:cNvSpPr/>
            <p:nvPr/>
          </p:nvSpPr>
          <p:spPr>
            <a:xfrm>
              <a:off x="2102459" y="351650"/>
              <a:ext cx="311150" cy="311150"/>
            </a:xfrm>
            <a:custGeom>
              <a:avLst/>
              <a:gdLst/>
              <a:ahLst/>
              <a:cxnLst/>
              <a:rect l="l" t="t" r="r" b="b"/>
              <a:pathLst>
                <a:path w="311150" h="311150">
                  <a:moveTo>
                    <a:pt x="310540" y="0"/>
                  </a:moveTo>
                  <a:lnTo>
                    <a:pt x="0" y="0"/>
                  </a:lnTo>
                  <a:lnTo>
                    <a:pt x="0" y="310540"/>
                  </a:lnTo>
                  <a:lnTo>
                    <a:pt x="310540" y="310540"/>
                  </a:lnTo>
                  <a:lnTo>
                    <a:pt x="310540" y="0"/>
                  </a:lnTo>
                  <a:close/>
                </a:path>
              </a:pathLst>
            </a:custGeom>
            <a:solidFill>
              <a:srgbClr val="D4CA00"/>
            </a:solidFill>
          </p:spPr>
          <p:txBody>
            <a:bodyPr wrap="square" lIns="0" tIns="0" rIns="0" bIns="0" rtlCol="0"/>
            <a:lstStyle/>
            <a:p>
              <a:endParaRPr/>
            </a:p>
          </p:txBody>
        </p:sp>
      </p:grpSp>
      <p:sp>
        <p:nvSpPr>
          <p:cNvPr id="6" name="object 6">
            <a:extLst>
              <a:ext uri="{FF2B5EF4-FFF2-40B4-BE49-F238E27FC236}">
                <a16:creationId xmlns:a16="http://schemas.microsoft.com/office/drawing/2014/main" id="{74DDE060-58DE-EA30-2FCA-44613D9B9CBF}"/>
              </a:ext>
            </a:extLst>
          </p:cNvPr>
          <p:cNvSpPr/>
          <p:nvPr/>
        </p:nvSpPr>
        <p:spPr>
          <a:xfrm>
            <a:off x="1101140" y="0"/>
            <a:ext cx="501650" cy="501650"/>
          </a:xfrm>
          <a:custGeom>
            <a:avLst/>
            <a:gdLst/>
            <a:ahLst/>
            <a:cxnLst/>
            <a:rect l="l" t="t" r="r" b="b"/>
            <a:pathLst>
              <a:path w="501650" h="501650">
                <a:moveTo>
                  <a:pt x="501332" y="0"/>
                </a:moveTo>
                <a:lnTo>
                  <a:pt x="0" y="0"/>
                </a:lnTo>
                <a:lnTo>
                  <a:pt x="0" y="501332"/>
                </a:lnTo>
                <a:lnTo>
                  <a:pt x="501332" y="501332"/>
                </a:lnTo>
                <a:lnTo>
                  <a:pt x="501332" y="0"/>
                </a:lnTo>
                <a:close/>
              </a:path>
            </a:pathLst>
          </a:custGeom>
          <a:solidFill>
            <a:srgbClr val="3B434C"/>
          </a:solidFill>
        </p:spPr>
        <p:txBody>
          <a:bodyPr wrap="square" lIns="0" tIns="0" rIns="0" bIns="0" rtlCol="0"/>
          <a:lstStyle/>
          <a:p>
            <a:endParaRPr/>
          </a:p>
        </p:txBody>
      </p:sp>
      <p:sp>
        <p:nvSpPr>
          <p:cNvPr id="7" name="object 7">
            <a:extLst>
              <a:ext uri="{FF2B5EF4-FFF2-40B4-BE49-F238E27FC236}">
                <a16:creationId xmlns:a16="http://schemas.microsoft.com/office/drawing/2014/main" id="{EF199E0E-0F9B-E592-6B9E-D4EAECC8AC08}"/>
              </a:ext>
            </a:extLst>
          </p:cNvPr>
          <p:cNvSpPr/>
          <p:nvPr/>
        </p:nvSpPr>
        <p:spPr>
          <a:xfrm>
            <a:off x="1016114" y="846912"/>
            <a:ext cx="324485" cy="324485"/>
          </a:xfrm>
          <a:custGeom>
            <a:avLst/>
            <a:gdLst/>
            <a:ahLst/>
            <a:cxnLst/>
            <a:rect l="l" t="t" r="r" b="b"/>
            <a:pathLst>
              <a:path w="324484" h="324484">
                <a:moveTo>
                  <a:pt x="324345" y="0"/>
                </a:moveTo>
                <a:lnTo>
                  <a:pt x="0" y="0"/>
                </a:lnTo>
                <a:lnTo>
                  <a:pt x="0" y="324345"/>
                </a:lnTo>
                <a:lnTo>
                  <a:pt x="324345" y="324345"/>
                </a:lnTo>
                <a:lnTo>
                  <a:pt x="324345" y="0"/>
                </a:lnTo>
                <a:close/>
              </a:path>
            </a:pathLst>
          </a:custGeom>
          <a:solidFill>
            <a:srgbClr val="FFFFFF"/>
          </a:solidFill>
        </p:spPr>
        <p:txBody>
          <a:bodyPr wrap="square" lIns="0" tIns="0" rIns="0" bIns="0" rtlCol="0"/>
          <a:lstStyle/>
          <a:p>
            <a:endParaRPr/>
          </a:p>
        </p:txBody>
      </p:sp>
      <p:sp>
        <p:nvSpPr>
          <p:cNvPr id="8" name="object 8">
            <a:extLst>
              <a:ext uri="{FF2B5EF4-FFF2-40B4-BE49-F238E27FC236}">
                <a16:creationId xmlns:a16="http://schemas.microsoft.com/office/drawing/2014/main" id="{B11C43A0-A4F1-497C-F168-FF4CC1A9B76A}"/>
              </a:ext>
            </a:extLst>
          </p:cNvPr>
          <p:cNvSpPr/>
          <p:nvPr/>
        </p:nvSpPr>
        <p:spPr>
          <a:xfrm>
            <a:off x="884186" y="1925561"/>
            <a:ext cx="288925" cy="288925"/>
          </a:xfrm>
          <a:custGeom>
            <a:avLst/>
            <a:gdLst/>
            <a:ahLst/>
            <a:cxnLst/>
            <a:rect l="l" t="t" r="r" b="b"/>
            <a:pathLst>
              <a:path w="288925" h="288925">
                <a:moveTo>
                  <a:pt x="288683" y="0"/>
                </a:moveTo>
                <a:lnTo>
                  <a:pt x="0" y="0"/>
                </a:lnTo>
                <a:lnTo>
                  <a:pt x="0" y="288683"/>
                </a:lnTo>
                <a:lnTo>
                  <a:pt x="288683" y="288683"/>
                </a:lnTo>
                <a:lnTo>
                  <a:pt x="288683" y="0"/>
                </a:lnTo>
                <a:close/>
              </a:path>
            </a:pathLst>
          </a:custGeom>
          <a:solidFill>
            <a:srgbClr val="FFFFFF"/>
          </a:solidFill>
        </p:spPr>
        <p:txBody>
          <a:bodyPr wrap="square" lIns="0" tIns="0" rIns="0" bIns="0" rtlCol="0"/>
          <a:lstStyle/>
          <a:p>
            <a:endParaRPr/>
          </a:p>
        </p:txBody>
      </p:sp>
      <p:sp>
        <p:nvSpPr>
          <p:cNvPr id="9" name="object 9">
            <a:extLst>
              <a:ext uri="{FF2B5EF4-FFF2-40B4-BE49-F238E27FC236}">
                <a16:creationId xmlns:a16="http://schemas.microsoft.com/office/drawing/2014/main" id="{2CD42420-402A-9A35-A76C-FEC92997DAFD}"/>
              </a:ext>
            </a:extLst>
          </p:cNvPr>
          <p:cNvSpPr/>
          <p:nvPr/>
        </p:nvSpPr>
        <p:spPr>
          <a:xfrm>
            <a:off x="1172870" y="1171257"/>
            <a:ext cx="754380" cy="754380"/>
          </a:xfrm>
          <a:custGeom>
            <a:avLst/>
            <a:gdLst/>
            <a:ahLst/>
            <a:cxnLst/>
            <a:rect l="l" t="t" r="r" b="b"/>
            <a:pathLst>
              <a:path w="754380" h="754380">
                <a:moveTo>
                  <a:pt x="429602" y="324345"/>
                </a:moveTo>
                <a:lnTo>
                  <a:pt x="0" y="324345"/>
                </a:lnTo>
                <a:lnTo>
                  <a:pt x="0" y="753948"/>
                </a:lnTo>
                <a:lnTo>
                  <a:pt x="429602" y="753948"/>
                </a:lnTo>
                <a:lnTo>
                  <a:pt x="429602" y="324345"/>
                </a:lnTo>
                <a:close/>
              </a:path>
              <a:path w="754380" h="754380">
                <a:moveTo>
                  <a:pt x="753960" y="0"/>
                </a:moveTo>
                <a:lnTo>
                  <a:pt x="429615" y="0"/>
                </a:lnTo>
                <a:lnTo>
                  <a:pt x="429615" y="324345"/>
                </a:lnTo>
                <a:lnTo>
                  <a:pt x="753960" y="324345"/>
                </a:lnTo>
                <a:lnTo>
                  <a:pt x="753960" y="0"/>
                </a:lnTo>
                <a:close/>
              </a:path>
            </a:pathLst>
          </a:custGeom>
          <a:solidFill>
            <a:srgbClr val="A4A6AC"/>
          </a:solidFill>
        </p:spPr>
        <p:txBody>
          <a:bodyPr wrap="square" lIns="0" tIns="0" rIns="0" bIns="0" rtlCol="0"/>
          <a:lstStyle/>
          <a:p>
            <a:endParaRPr/>
          </a:p>
        </p:txBody>
      </p:sp>
      <p:sp>
        <p:nvSpPr>
          <p:cNvPr id="10" name="object 10">
            <a:extLst>
              <a:ext uri="{FF2B5EF4-FFF2-40B4-BE49-F238E27FC236}">
                <a16:creationId xmlns:a16="http://schemas.microsoft.com/office/drawing/2014/main" id="{34419110-A677-42FA-9A4D-CA2117F3B679}"/>
              </a:ext>
            </a:extLst>
          </p:cNvPr>
          <p:cNvSpPr/>
          <p:nvPr/>
        </p:nvSpPr>
        <p:spPr>
          <a:xfrm>
            <a:off x="1602486" y="501332"/>
            <a:ext cx="161290" cy="161290"/>
          </a:xfrm>
          <a:custGeom>
            <a:avLst/>
            <a:gdLst/>
            <a:ahLst/>
            <a:cxnLst/>
            <a:rect l="l" t="t" r="r" b="b"/>
            <a:pathLst>
              <a:path w="161289" h="161290">
                <a:moveTo>
                  <a:pt x="160858" y="0"/>
                </a:moveTo>
                <a:lnTo>
                  <a:pt x="0" y="0"/>
                </a:lnTo>
                <a:lnTo>
                  <a:pt x="0" y="160858"/>
                </a:lnTo>
                <a:lnTo>
                  <a:pt x="160858" y="160858"/>
                </a:lnTo>
                <a:lnTo>
                  <a:pt x="160858" y="0"/>
                </a:lnTo>
                <a:close/>
              </a:path>
            </a:pathLst>
          </a:custGeom>
          <a:solidFill>
            <a:srgbClr val="A4A6AC"/>
          </a:solidFill>
        </p:spPr>
        <p:txBody>
          <a:bodyPr wrap="square" lIns="0" tIns="0" rIns="0" bIns="0" rtlCol="0"/>
          <a:lstStyle/>
          <a:p>
            <a:endParaRPr/>
          </a:p>
        </p:txBody>
      </p:sp>
      <p:sp>
        <p:nvSpPr>
          <p:cNvPr id="11" name="object 11">
            <a:extLst>
              <a:ext uri="{FF2B5EF4-FFF2-40B4-BE49-F238E27FC236}">
                <a16:creationId xmlns:a16="http://schemas.microsoft.com/office/drawing/2014/main" id="{092145E4-1078-215E-909F-3A2794299D22}"/>
              </a:ext>
            </a:extLst>
          </p:cNvPr>
          <p:cNvSpPr/>
          <p:nvPr/>
        </p:nvSpPr>
        <p:spPr>
          <a:xfrm>
            <a:off x="1340459" y="772960"/>
            <a:ext cx="74295" cy="74295"/>
          </a:xfrm>
          <a:custGeom>
            <a:avLst/>
            <a:gdLst/>
            <a:ahLst/>
            <a:cxnLst/>
            <a:rect l="l" t="t" r="r" b="b"/>
            <a:pathLst>
              <a:path w="74294" h="74294">
                <a:moveTo>
                  <a:pt x="73939" y="0"/>
                </a:moveTo>
                <a:lnTo>
                  <a:pt x="0" y="0"/>
                </a:lnTo>
                <a:lnTo>
                  <a:pt x="0" y="73939"/>
                </a:lnTo>
                <a:lnTo>
                  <a:pt x="73939" y="73939"/>
                </a:lnTo>
                <a:lnTo>
                  <a:pt x="73939" y="0"/>
                </a:lnTo>
                <a:close/>
              </a:path>
            </a:pathLst>
          </a:custGeom>
          <a:solidFill>
            <a:srgbClr val="3B434C"/>
          </a:solidFill>
        </p:spPr>
        <p:txBody>
          <a:bodyPr wrap="square" lIns="0" tIns="0" rIns="0" bIns="0" rtlCol="0"/>
          <a:lstStyle/>
          <a:p>
            <a:endParaRPr/>
          </a:p>
        </p:txBody>
      </p:sp>
      <p:sp>
        <p:nvSpPr>
          <p:cNvPr id="12" name="object 12">
            <a:extLst>
              <a:ext uri="{FF2B5EF4-FFF2-40B4-BE49-F238E27FC236}">
                <a16:creationId xmlns:a16="http://schemas.microsoft.com/office/drawing/2014/main" id="{420A6C8B-0BDC-36A7-F2D0-36DECC473E6E}"/>
              </a:ext>
            </a:extLst>
          </p:cNvPr>
          <p:cNvSpPr/>
          <p:nvPr/>
        </p:nvSpPr>
        <p:spPr>
          <a:xfrm>
            <a:off x="1172870" y="2214257"/>
            <a:ext cx="74295" cy="74295"/>
          </a:xfrm>
          <a:custGeom>
            <a:avLst/>
            <a:gdLst/>
            <a:ahLst/>
            <a:cxnLst/>
            <a:rect l="l" t="t" r="r" b="b"/>
            <a:pathLst>
              <a:path w="74294" h="74294">
                <a:moveTo>
                  <a:pt x="73939" y="0"/>
                </a:moveTo>
                <a:lnTo>
                  <a:pt x="0" y="0"/>
                </a:lnTo>
                <a:lnTo>
                  <a:pt x="0" y="73939"/>
                </a:lnTo>
                <a:lnTo>
                  <a:pt x="73939" y="73939"/>
                </a:lnTo>
                <a:lnTo>
                  <a:pt x="73939" y="0"/>
                </a:lnTo>
                <a:close/>
              </a:path>
            </a:pathLst>
          </a:custGeom>
          <a:solidFill>
            <a:srgbClr val="3B434C"/>
          </a:solidFill>
        </p:spPr>
        <p:txBody>
          <a:bodyPr wrap="square" lIns="0" tIns="0" rIns="0" bIns="0" rtlCol="0"/>
          <a:lstStyle/>
          <a:p>
            <a:endParaRPr/>
          </a:p>
        </p:txBody>
      </p:sp>
      <p:pic>
        <p:nvPicPr>
          <p:cNvPr id="30" name="Picture 29" descr="A picture containing text, sign, black&#10;&#10;Description automatically generated">
            <a:extLst>
              <a:ext uri="{FF2B5EF4-FFF2-40B4-BE49-F238E27FC236}">
                <a16:creationId xmlns:a16="http://schemas.microsoft.com/office/drawing/2014/main" id="{5CDC67FD-39F6-659D-D003-0149014185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2083" y="250825"/>
            <a:ext cx="2540000" cy="850900"/>
          </a:xfrm>
          <a:prstGeom prst="rect">
            <a:avLst/>
          </a:prstGeom>
        </p:spPr>
      </p:pic>
      <p:sp>
        <p:nvSpPr>
          <p:cNvPr id="27" name="object 27">
            <a:extLst>
              <a:ext uri="{FF2B5EF4-FFF2-40B4-BE49-F238E27FC236}">
                <a16:creationId xmlns:a16="http://schemas.microsoft.com/office/drawing/2014/main" id="{4058F493-D4E1-90CF-C34E-23E5874FEF08}"/>
              </a:ext>
            </a:extLst>
          </p:cNvPr>
          <p:cNvSpPr txBox="1"/>
          <p:nvPr/>
        </p:nvSpPr>
        <p:spPr>
          <a:xfrm>
            <a:off x="2089754" y="2827730"/>
            <a:ext cx="6063645" cy="459741"/>
          </a:xfrm>
          <a:prstGeom prst="rect">
            <a:avLst/>
          </a:prstGeom>
        </p:spPr>
        <p:txBody>
          <a:bodyPr vert="horz" wrap="square" lIns="0" tIns="15875" rIns="0" bIns="0" rtlCol="0" anchor="t">
            <a:spAutoFit/>
          </a:bodyPr>
          <a:lstStyle/>
          <a:p>
            <a:pPr marL="12700">
              <a:lnSpc>
                <a:spcPct val="100000"/>
              </a:lnSpc>
              <a:spcBef>
                <a:spcPts val="125"/>
              </a:spcBef>
            </a:pPr>
            <a:endParaRPr lang="en-GB" sz="1400" spc="5" dirty="0">
              <a:latin typeface="Arial"/>
              <a:cs typeface="Arial"/>
            </a:endParaRPr>
          </a:p>
          <a:p>
            <a:pPr marL="12700">
              <a:lnSpc>
                <a:spcPct val="100000"/>
              </a:lnSpc>
              <a:spcBef>
                <a:spcPts val="125"/>
              </a:spcBef>
            </a:pPr>
            <a:endParaRPr sz="1400" dirty="0">
              <a:latin typeface="Arial"/>
              <a:cs typeface="Arial"/>
            </a:endParaRPr>
          </a:p>
        </p:txBody>
      </p:sp>
      <p:pic>
        <p:nvPicPr>
          <p:cNvPr id="32" name="Picture 31" descr="A picture containing graphical user interface&#10;&#10;Description automatically generated">
            <a:extLst>
              <a:ext uri="{FF2B5EF4-FFF2-40B4-BE49-F238E27FC236}">
                <a16:creationId xmlns:a16="http://schemas.microsoft.com/office/drawing/2014/main" id="{475B099B-C952-19DA-78D6-2768F7D6372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61420" y="4474786"/>
            <a:ext cx="2044700" cy="469900"/>
          </a:xfrm>
          <a:prstGeom prst="rect">
            <a:avLst/>
          </a:prstGeom>
        </p:spPr>
      </p:pic>
      <p:sp>
        <p:nvSpPr>
          <p:cNvPr id="14" name="object 2">
            <a:extLst>
              <a:ext uri="{FF2B5EF4-FFF2-40B4-BE49-F238E27FC236}">
                <a16:creationId xmlns:a16="http://schemas.microsoft.com/office/drawing/2014/main" id="{E4D1498A-0E6C-7770-AEC5-93782537E8D5}"/>
              </a:ext>
            </a:extLst>
          </p:cNvPr>
          <p:cNvSpPr txBox="1">
            <a:spLocks noGrp="1"/>
          </p:cNvSpPr>
          <p:nvPr>
            <p:ph type="title"/>
          </p:nvPr>
        </p:nvSpPr>
        <p:spPr>
          <a:xfrm>
            <a:off x="2084006" y="1005156"/>
            <a:ext cx="5858916" cy="385362"/>
          </a:xfrm>
          <a:prstGeom prst="rect">
            <a:avLst/>
          </a:prstGeom>
        </p:spPr>
        <p:txBody>
          <a:bodyPr vert="horz" wrap="square" lIns="0" tIns="15875" rIns="0" bIns="0" rtlCol="0">
            <a:spAutoFit/>
          </a:bodyPr>
          <a:lstStyle/>
          <a:p>
            <a:pPr marL="12700">
              <a:lnSpc>
                <a:spcPct val="100000"/>
              </a:lnSpc>
              <a:spcBef>
                <a:spcPts val="125"/>
              </a:spcBef>
            </a:pPr>
            <a:r>
              <a:rPr lang="en-GB" sz="2400" spc="10" dirty="0">
                <a:solidFill>
                  <a:srgbClr val="000000"/>
                </a:solidFill>
              </a:rPr>
              <a:t>WITHDRAWN</a:t>
            </a:r>
            <a:endParaRPr sz="2400" dirty="0"/>
          </a:p>
        </p:txBody>
      </p:sp>
      <p:sp>
        <p:nvSpPr>
          <p:cNvPr id="15" name="Rectangle 14">
            <a:extLst>
              <a:ext uri="{FF2B5EF4-FFF2-40B4-BE49-F238E27FC236}">
                <a16:creationId xmlns:a16="http://schemas.microsoft.com/office/drawing/2014/main" id="{DB057504-7DAF-3541-25F1-BE6731591B89}"/>
              </a:ext>
            </a:extLst>
          </p:cNvPr>
          <p:cNvSpPr/>
          <p:nvPr/>
        </p:nvSpPr>
        <p:spPr>
          <a:xfrm>
            <a:off x="7848600" y="1473702"/>
            <a:ext cx="1057520" cy="18682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bject 3">
            <a:extLst>
              <a:ext uri="{FF2B5EF4-FFF2-40B4-BE49-F238E27FC236}">
                <a16:creationId xmlns:a16="http://schemas.microsoft.com/office/drawing/2014/main" id="{A4A0AF8F-41A7-8D29-7410-D53099664AD0}"/>
              </a:ext>
            </a:extLst>
          </p:cNvPr>
          <p:cNvSpPr txBox="1"/>
          <p:nvPr/>
        </p:nvSpPr>
        <p:spPr>
          <a:xfrm>
            <a:off x="1759242" y="1510550"/>
            <a:ext cx="5347322" cy="474489"/>
          </a:xfrm>
          <a:prstGeom prst="rect">
            <a:avLst/>
          </a:prstGeom>
        </p:spPr>
        <p:txBody>
          <a:bodyPr vert="horz" wrap="square" lIns="0" tIns="12700" rIns="0" bIns="0" rtlCol="0">
            <a:spAutoFit/>
          </a:bodyPr>
          <a:lstStyle/>
          <a:p>
            <a:pPr marL="285750" indent="-285750" algn="l">
              <a:buFont typeface="Wingdings" pitchFamily="2" charset="2"/>
              <a:buChar char="§"/>
            </a:pPr>
            <a:endParaRPr lang="en-GB" sz="1400" b="0" i="0" u="none" strike="noStrike" dirty="0">
              <a:solidFill>
                <a:srgbClr val="000000"/>
              </a:solidFill>
              <a:effectLst/>
              <a:latin typeface="Arial" panose="020B0604020202020204" pitchFamily="34" charset="0"/>
              <a:cs typeface="Arial" panose="020B0604020202020204" pitchFamily="34" charset="0"/>
            </a:endParaRPr>
          </a:p>
          <a:p>
            <a:endParaRPr lang="en-GB" sz="1600"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35C790F0-D01A-1724-2A79-066EAB30EE0E}"/>
              </a:ext>
            </a:extLst>
          </p:cNvPr>
          <p:cNvSpPr txBox="1"/>
          <p:nvPr/>
        </p:nvSpPr>
        <p:spPr>
          <a:xfrm>
            <a:off x="2057551" y="1390518"/>
            <a:ext cx="5973814" cy="2308324"/>
          </a:xfrm>
          <a:prstGeom prst="rect">
            <a:avLst/>
          </a:prstGeom>
          <a:noFill/>
        </p:spPr>
        <p:txBody>
          <a:bodyPr wrap="square">
            <a:spAutoFit/>
          </a:bodyPr>
          <a:lstStyle/>
          <a:p>
            <a:endParaRPr lang="en-GB" b="0" i="0" dirty="0">
              <a:solidFill>
                <a:srgbClr val="000000"/>
              </a:solidFill>
              <a:effectLst/>
            </a:endParaRPr>
          </a:p>
          <a:p>
            <a:pPr indent="0" algn="l">
              <a:buNone/>
            </a:pPr>
            <a:r>
              <a:rPr lang="en-GB" b="0" i="0" dirty="0">
                <a:solidFill>
                  <a:srgbClr val="000000"/>
                </a:solidFill>
                <a:effectLst/>
              </a:rPr>
              <a:t>In September, </a:t>
            </a:r>
            <a:r>
              <a:rPr lang="en-GB" dirty="0">
                <a:solidFill>
                  <a:srgbClr val="000000"/>
                </a:solidFill>
              </a:rPr>
              <a:t>t</a:t>
            </a:r>
            <a:r>
              <a:rPr lang="en-GB" b="0" i="0" dirty="0">
                <a:solidFill>
                  <a:srgbClr val="000000"/>
                </a:solidFill>
                <a:effectLst/>
              </a:rPr>
              <a:t>he Government </a:t>
            </a:r>
            <a:r>
              <a:rPr lang="en-GB" b="1" i="0" dirty="0">
                <a:solidFill>
                  <a:srgbClr val="000000"/>
                </a:solidFill>
                <a:effectLst/>
              </a:rPr>
              <a:t>withdrew the existing decisions</a:t>
            </a:r>
            <a:r>
              <a:rPr lang="en-GB" b="0" i="0" dirty="0">
                <a:solidFill>
                  <a:srgbClr val="000000"/>
                </a:solidFill>
                <a:effectLst/>
              </a:rPr>
              <a:t> for:</a:t>
            </a:r>
          </a:p>
          <a:p>
            <a:pPr marL="342900" lvl="0" indent="-342900" algn="l">
              <a:buFont typeface="Wingdings" pitchFamily="2" charset="2"/>
              <a:buChar char="§"/>
            </a:pPr>
            <a:r>
              <a:rPr lang="en-GB" b="0" i="0" dirty="0">
                <a:solidFill>
                  <a:srgbClr val="000000"/>
                </a:solidFill>
                <a:effectLst/>
              </a:rPr>
              <a:t>Essex, Southend-on-Sea and Thurrock</a:t>
            </a:r>
          </a:p>
          <a:p>
            <a:pPr marL="342900" lvl="0" indent="-342900" algn="l">
              <a:buFont typeface="Wingdings" pitchFamily="2" charset="2"/>
              <a:buChar char="§"/>
            </a:pPr>
            <a:r>
              <a:rPr lang="en-GB" b="0" i="0" dirty="0">
                <a:solidFill>
                  <a:srgbClr val="000000"/>
                </a:solidFill>
                <a:effectLst/>
              </a:rPr>
              <a:t>Hampshire, Isle of Wight, Portsmouth and Southampton</a:t>
            </a:r>
          </a:p>
          <a:p>
            <a:pPr marL="342900" lvl="0" indent="-342900" algn="l">
              <a:buFont typeface="Wingdings" pitchFamily="2" charset="2"/>
              <a:buChar char="§"/>
            </a:pPr>
            <a:r>
              <a:rPr lang="en-GB" b="0" i="0" dirty="0">
                <a:solidFill>
                  <a:srgbClr val="000000"/>
                </a:solidFill>
                <a:effectLst/>
              </a:rPr>
              <a:t>Norfolk</a:t>
            </a:r>
            <a:endParaRPr lang="en-GB" dirty="0">
              <a:solidFill>
                <a:srgbClr val="000000"/>
              </a:solidFill>
            </a:endParaRPr>
          </a:p>
          <a:p>
            <a:pPr marL="342900" lvl="0" indent="-342900" algn="l">
              <a:buFont typeface="Wingdings" pitchFamily="2" charset="2"/>
              <a:buChar char="§"/>
            </a:pPr>
            <a:r>
              <a:rPr lang="en-GB" b="0" i="0" dirty="0">
                <a:solidFill>
                  <a:srgbClr val="000000"/>
                </a:solidFill>
                <a:effectLst/>
              </a:rPr>
              <a:t>Suffolk</a:t>
            </a:r>
          </a:p>
          <a:p>
            <a:pPr lvl="0" algn="l"/>
            <a:endParaRPr lang="en-GB" dirty="0">
              <a:solidFill>
                <a:srgbClr val="000000"/>
              </a:solidFill>
            </a:endParaRPr>
          </a:p>
        </p:txBody>
      </p:sp>
    </p:spTree>
    <p:extLst>
      <p:ext uri="{BB962C8B-B14F-4D97-AF65-F5344CB8AC3E}">
        <p14:creationId xmlns:p14="http://schemas.microsoft.com/office/powerpoint/2010/main" val="2574980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2467E1B-3F13-B15D-2E38-A97B5813FBA9}"/>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D0BEEB1A-3538-4429-6870-571163B0DE4B}"/>
              </a:ext>
            </a:extLst>
          </p:cNvPr>
          <p:cNvSpPr/>
          <p:nvPr/>
        </p:nvSpPr>
        <p:spPr>
          <a:xfrm>
            <a:off x="-254" y="0"/>
            <a:ext cx="1602740" cy="5144770"/>
          </a:xfrm>
          <a:custGeom>
            <a:avLst/>
            <a:gdLst/>
            <a:ahLst/>
            <a:cxnLst/>
            <a:rect l="l" t="t" r="r" b="b"/>
            <a:pathLst>
              <a:path w="1602740" h="5144770">
                <a:moveTo>
                  <a:pt x="1602473" y="0"/>
                </a:moveTo>
                <a:lnTo>
                  <a:pt x="0" y="0"/>
                </a:lnTo>
                <a:lnTo>
                  <a:pt x="0" y="5144401"/>
                </a:lnTo>
                <a:lnTo>
                  <a:pt x="1602473" y="5144401"/>
                </a:lnTo>
                <a:lnTo>
                  <a:pt x="1602473" y="0"/>
                </a:lnTo>
                <a:close/>
              </a:path>
            </a:pathLst>
          </a:custGeom>
          <a:solidFill>
            <a:srgbClr val="D4CA00"/>
          </a:solidFill>
        </p:spPr>
        <p:txBody>
          <a:bodyPr wrap="square" lIns="0" tIns="0" rIns="0" bIns="0" rtlCol="0"/>
          <a:lstStyle/>
          <a:p>
            <a:endParaRPr/>
          </a:p>
        </p:txBody>
      </p:sp>
      <p:grpSp>
        <p:nvGrpSpPr>
          <p:cNvPr id="3" name="object 3">
            <a:extLst>
              <a:ext uri="{FF2B5EF4-FFF2-40B4-BE49-F238E27FC236}">
                <a16:creationId xmlns:a16="http://schemas.microsoft.com/office/drawing/2014/main" id="{50443215-6108-B88C-853C-76C74B9CC33A}"/>
              </a:ext>
            </a:extLst>
          </p:cNvPr>
          <p:cNvGrpSpPr/>
          <p:nvPr/>
        </p:nvGrpSpPr>
        <p:grpSpPr>
          <a:xfrm>
            <a:off x="1763344" y="351650"/>
            <a:ext cx="650240" cy="650240"/>
            <a:chOff x="1763344" y="351650"/>
            <a:chExt cx="650240" cy="650240"/>
          </a:xfrm>
        </p:grpSpPr>
        <p:sp>
          <p:nvSpPr>
            <p:cNvPr id="4" name="object 4">
              <a:extLst>
                <a:ext uri="{FF2B5EF4-FFF2-40B4-BE49-F238E27FC236}">
                  <a16:creationId xmlns:a16="http://schemas.microsoft.com/office/drawing/2014/main" id="{C608B36C-556A-16B7-CBC1-DB870B0DEB7A}"/>
                </a:ext>
              </a:extLst>
            </p:cNvPr>
            <p:cNvSpPr/>
            <p:nvPr/>
          </p:nvSpPr>
          <p:spPr>
            <a:xfrm>
              <a:off x="1763344" y="662190"/>
              <a:ext cx="339725" cy="339725"/>
            </a:xfrm>
            <a:custGeom>
              <a:avLst/>
              <a:gdLst/>
              <a:ahLst/>
              <a:cxnLst/>
              <a:rect l="l" t="t" r="r" b="b"/>
              <a:pathLst>
                <a:path w="339725" h="339725">
                  <a:moveTo>
                    <a:pt x="339115" y="0"/>
                  </a:moveTo>
                  <a:lnTo>
                    <a:pt x="0" y="0"/>
                  </a:lnTo>
                  <a:lnTo>
                    <a:pt x="0" y="339115"/>
                  </a:lnTo>
                  <a:lnTo>
                    <a:pt x="339115" y="339115"/>
                  </a:lnTo>
                  <a:lnTo>
                    <a:pt x="339115" y="0"/>
                  </a:lnTo>
                  <a:close/>
                </a:path>
              </a:pathLst>
            </a:custGeom>
            <a:solidFill>
              <a:srgbClr val="A4A6AC"/>
            </a:solidFill>
          </p:spPr>
          <p:txBody>
            <a:bodyPr wrap="square" lIns="0" tIns="0" rIns="0" bIns="0" rtlCol="0"/>
            <a:lstStyle/>
            <a:p>
              <a:endParaRPr/>
            </a:p>
          </p:txBody>
        </p:sp>
        <p:sp>
          <p:nvSpPr>
            <p:cNvPr id="5" name="object 5">
              <a:extLst>
                <a:ext uri="{FF2B5EF4-FFF2-40B4-BE49-F238E27FC236}">
                  <a16:creationId xmlns:a16="http://schemas.microsoft.com/office/drawing/2014/main" id="{44435C15-1208-4929-B19E-D5766EFFAB50}"/>
                </a:ext>
              </a:extLst>
            </p:cNvPr>
            <p:cNvSpPr/>
            <p:nvPr/>
          </p:nvSpPr>
          <p:spPr>
            <a:xfrm>
              <a:off x="2102459" y="351650"/>
              <a:ext cx="311150" cy="311150"/>
            </a:xfrm>
            <a:custGeom>
              <a:avLst/>
              <a:gdLst/>
              <a:ahLst/>
              <a:cxnLst/>
              <a:rect l="l" t="t" r="r" b="b"/>
              <a:pathLst>
                <a:path w="311150" h="311150">
                  <a:moveTo>
                    <a:pt x="310540" y="0"/>
                  </a:moveTo>
                  <a:lnTo>
                    <a:pt x="0" y="0"/>
                  </a:lnTo>
                  <a:lnTo>
                    <a:pt x="0" y="310540"/>
                  </a:lnTo>
                  <a:lnTo>
                    <a:pt x="310540" y="310540"/>
                  </a:lnTo>
                  <a:lnTo>
                    <a:pt x="310540" y="0"/>
                  </a:lnTo>
                  <a:close/>
                </a:path>
              </a:pathLst>
            </a:custGeom>
            <a:solidFill>
              <a:srgbClr val="D4CA00"/>
            </a:solidFill>
          </p:spPr>
          <p:txBody>
            <a:bodyPr wrap="square" lIns="0" tIns="0" rIns="0" bIns="0" rtlCol="0"/>
            <a:lstStyle/>
            <a:p>
              <a:endParaRPr/>
            </a:p>
          </p:txBody>
        </p:sp>
      </p:grpSp>
      <p:sp>
        <p:nvSpPr>
          <p:cNvPr id="6" name="object 6">
            <a:extLst>
              <a:ext uri="{FF2B5EF4-FFF2-40B4-BE49-F238E27FC236}">
                <a16:creationId xmlns:a16="http://schemas.microsoft.com/office/drawing/2014/main" id="{6B1D2A78-4004-1946-2CE4-738F76A3B19B}"/>
              </a:ext>
            </a:extLst>
          </p:cNvPr>
          <p:cNvSpPr/>
          <p:nvPr/>
        </p:nvSpPr>
        <p:spPr>
          <a:xfrm>
            <a:off x="1101140" y="0"/>
            <a:ext cx="501650" cy="501650"/>
          </a:xfrm>
          <a:custGeom>
            <a:avLst/>
            <a:gdLst/>
            <a:ahLst/>
            <a:cxnLst/>
            <a:rect l="l" t="t" r="r" b="b"/>
            <a:pathLst>
              <a:path w="501650" h="501650">
                <a:moveTo>
                  <a:pt x="501332" y="0"/>
                </a:moveTo>
                <a:lnTo>
                  <a:pt x="0" y="0"/>
                </a:lnTo>
                <a:lnTo>
                  <a:pt x="0" y="501332"/>
                </a:lnTo>
                <a:lnTo>
                  <a:pt x="501332" y="501332"/>
                </a:lnTo>
                <a:lnTo>
                  <a:pt x="501332" y="0"/>
                </a:lnTo>
                <a:close/>
              </a:path>
            </a:pathLst>
          </a:custGeom>
          <a:solidFill>
            <a:srgbClr val="3B434C"/>
          </a:solidFill>
        </p:spPr>
        <p:txBody>
          <a:bodyPr wrap="square" lIns="0" tIns="0" rIns="0" bIns="0" rtlCol="0"/>
          <a:lstStyle/>
          <a:p>
            <a:endParaRPr/>
          </a:p>
        </p:txBody>
      </p:sp>
      <p:sp>
        <p:nvSpPr>
          <p:cNvPr id="7" name="object 7">
            <a:extLst>
              <a:ext uri="{FF2B5EF4-FFF2-40B4-BE49-F238E27FC236}">
                <a16:creationId xmlns:a16="http://schemas.microsoft.com/office/drawing/2014/main" id="{3AA915F2-9BA5-B995-C6FF-A16C06BA8B75}"/>
              </a:ext>
            </a:extLst>
          </p:cNvPr>
          <p:cNvSpPr/>
          <p:nvPr/>
        </p:nvSpPr>
        <p:spPr>
          <a:xfrm>
            <a:off x="1016114" y="846912"/>
            <a:ext cx="324485" cy="324485"/>
          </a:xfrm>
          <a:custGeom>
            <a:avLst/>
            <a:gdLst/>
            <a:ahLst/>
            <a:cxnLst/>
            <a:rect l="l" t="t" r="r" b="b"/>
            <a:pathLst>
              <a:path w="324484" h="324484">
                <a:moveTo>
                  <a:pt x="324345" y="0"/>
                </a:moveTo>
                <a:lnTo>
                  <a:pt x="0" y="0"/>
                </a:lnTo>
                <a:lnTo>
                  <a:pt x="0" y="324345"/>
                </a:lnTo>
                <a:lnTo>
                  <a:pt x="324345" y="324345"/>
                </a:lnTo>
                <a:lnTo>
                  <a:pt x="324345" y="0"/>
                </a:lnTo>
                <a:close/>
              </a:path>
            </a:pathLst>
          </a:custGeom>
          <a:solidFill>
            <a:srgbClr val="FFFFFF"/>
          </a:solidFill>
        </p:spPr>
        <p:txBody>
          <a:bodyPr wrap="square" lIns="0" tIns="0" rIns="0" bIns="0" rtlCol="0"/>
          <a:lstStyle/>
          <a:p>
            <a:endParaRPr/>
          </a:p>
        </p:txBody>
      </p:sp>
      <p:sp>
        <p:nvSpPr>
          <p:cNvPr id="8" name="object 8">
            <a:extLst>
              <a:ext uri="{FF2B5EF4-FFF2-40B4-BE49-F238E27FC236}">
                <a16:creationId xmlns:a16="http://schemas.microsoft.com/office/drawing/2014/main" id="{AA6EB157-139F-7FED-0E47-17B52E2E8B02}"/>
              </a:ext>
            </a:extLst>
          </p:cNvPr>
          <p:cNvSpPr/>
          <p:nvPr/>
        </p:nvSpPr>
        <p:spPr>
          <a:xfrm>
            <a:off x="884186" y="1925561"/>
            <a:ext cx="288925" cy="288925"/>
          </a:xfrm>
          <a:custGeom>
            <a:avLst/>
            <a:gdLst/>
            <a:ahLst/>
            <a:cxnLst/>
            <a:rect l="l" t="t" r="r" b="b"/>
            <a:pathLst>
              <a:path w="288925" h="288925">
                <a:moveTo>
                  <a:pt x="288683" y="0"/>
                </a:moveTo>
                <a:lnTo>
                  <a:pt x="0" y="0"/>
                </a:lnTo>
                <a:lnTo>
                  <a:pt x="0" y="288683"/>
                </a:lnTo>
                <a:lnTo>
                  <a:pt x="288683" y="288683"/>
                </a:lnTo>
                <a:lnTo>
                  <a:pt x="288683" y="0"/>
                </a:lnTo>
                <a:close/>
              </a:path>
            </a:pathLst>
          </a:custGeom>
          <a:solidFill>
            <a:srgbClr val="FFFFFF"/>
          </a:solidFill>
        </p:spPr>
        <p:txBody>
          <a:bodyPr wrap="square" lIns="0" tIns="0" rIns="0" bIns="0" rtlCol="0"/>
          <a:lstStyle/>
          <a:p>
            <a:endParaRPr/>
          </a:p>
        </p:txBody>
      </p:sp>
      <p:sp>
        <p:nvSpPr>
          <p:cNvPr id="9" name="object 9">
            <a:extLst>
              <a:ext uri="{FF2B5EF4-FFF2-40B4-BE49-F238E27FC236}">
                <a16:creationId xmlns:a16="http://schemas.microsoft.com/office/drawing/2014/main" id="{6775A067-283F-D3A4-248E-20736D8C55AA}"/>
              </a:ext>
            </a:extLst>
          </p:cNvPr>
          <p:cNvSpPr/>
          <p:nvPr/>
        </p:nvSpPr>
        <p:spPr>
          <a:xfrm>
            <a:off x="1172870" y="1171257"/>
            <a:ext cx="754380" cy="754380"/>
          </a:xfrm>
          <a:custGeom>
            <a:avLst/>
            <a:gdLst/>
            <a:ahLst/>
            <a:cxnLst/>
            <a:rect l="l" t="t" r="r" b="b"/>
            <a:pathLst>
              <a:path w="754380" h="754380">
                <a:moveTo>
                  <a:pt x="429602" y="324345"/>
                </a:moveTo>
                <a:lnTo>
                  <a:pt x="0" y="324345"/>
                </a:lnTo>
                <a:lnTo>
                  <a:pt x="0" y="753948"/>
                </a:lnTo>
                <a:lnTo>
                  <a:pt x="429602" y="753948"/>
                </a:lnTo>
                <a:lnTo>
                  <a:pt x="429602" y="324345"/>
                </a:lnTo>
                <a:close/>
              </a:path>
              <a:path w="754380" h="754380">
                <a:moveTo>
                  <a:pt x="753960" y="0"/>
                </a:moveTo>
                <a:lnTo>
                  <a:pt x="429615" y="0"/>
                </a:lnTo>
                <a:lnTo>
                  <a:pt x="429615" y="324345"/>
                </a:lnTo>
                <a:lnTo>
                  <a:pt x="753960" y="324345"/>
                </a:lnTo>
                <a:lnTo>
                  <a:pt x="753960" y="0"/>
                </a:lnTo>
                <a:close/>
              </a:path>
            </a:pathLst>
          </a:custGeom>
          <a:solidFill>
            <a:srgbClr val="A4A6AC"/>
          </a:solidFill>
        </p:spPr>
        <p:txBody>
          <a:bodyPr wrap="square" lIns="0" tIns="0" rIns="0" bIns="0" rtlCol="0"/>
          <a:lstStyle/>
          <a:p>
            <a:endParaRPr/>
          </a:p>
        </p:txBody>
      </p:sp>
      <p:sp>
        <p:nvSpPr>
          <p:cNvPr id="10" name="object 10">
            <a:extLst>
              <a:ext uri="{FF2B5EF4-FFF2-40B4-BE49-F238E27FC236}">
                <a16:creationId xmlns:a16="http://schemas.microsoft.com/office/drawing/2014/main" id="{E3F579F7-9AC6-E545-7B70-FB6E9543C353}"/>
              </a:ext>
            </a:extLst>
          </p:cNvPr>
          <p:cNvSpPr/>
          <p:nvPr/>
        </p:nvSpPr>
        <p:spPr>
          <a:xfrm>
            <a:off x="1602486" y="501332"/>
            <a:ext cx="161290" cy="161290"/>
          </a:xfrm>
          <a:custGeom>
            <a:avLst/>
            <a:gdLst/>
            <a:ahLst/>
            <a:cxnLst/>
            <a:rect l="l" t="t" r="r" b="b"/>
            <a:pathLst>
              <a:path w="161289" h="161290">
                <a:moveTo>
                  <a:pt x="160858" y="0"/>
                </a:moveTo>
                <a:lnTo>
                  <a:pt x="0" y="0"/>
                </a:lnTo>
                <a:lnTo>
                  <a:pt x="0" y="160858"/>
                </a:lnTo>
                <a:lnTo>
                  <a:pt x="160858" y="160858"/>
                </a:lnTo>
                <a:lnTo>
                  <a:pt x="160858" y="0"/>
                </a:lnTo>
                <a:close/>
              </a:path>
            </a:pathLst>
          </a:custGeom>
          <a:solidFill>
            <a:srgbClr val="A4A6AC"/>
          </a:solidFill>
        </p:spPr>
        <p:txBody>
          <a:bodyPr wrap="square" lIns="0" tIns="0" rIns="0" bIns="0" rtlCol="0"/>
          <a:lstStyle/>
          <a:p>
            <a:endParaRPr/>
          </a:p>
        </p:txBody>
      </p:sp>
      <p:sp>
        <p:nvSpPr>
          <p:cNvPr id="11" name="object 11">
            <a:extLst>
              <a:ext uri="{FF2B5EF4-FFF2-40B4-BE49-F238E27FC236}">
                <a16:creationId xmlns:a16="http://schemas.microsoft.com/office/drawing/2014/main" id="{6FB044D8-9BAF-8361-AF96-051DBFC61D11}"/>
              </a:ext>
            </a:extLst>
          </p:cNvPr>
          <p:cNvSpPr/>
          <p:nvPr/>
        </p:nvSpPr>
        <p:spPr>
          <a:xfrm>
            <a:off x="1340459" y="772960"/>
            <a:ext cx="74295" cy="74295"/>
          </a:xfrm>
          <a:custGeom>
            <a:avLst/>
            <a:gdLst/>
            <a:ahLst/>
            <a:cxnLst/>
            <a:rect l="l" t="t" r="r" b="b"/>
            <a:pathLst>
              <a:path w="74294" h="74294">
                <a:moveTo>
                  <a:pt x="73939" y="0"/>
                </a:moveTo>
                <a:lnTo>
                  <a:pt x="0" y="0"/>
                </a:lnTo>
                <a:lnTo>
                  <a:pt x="0" y="73939"/>
                </a:lnTo>
                <a:lnTo>
                  <a:pt x="73939" y="73939"/>
                </a:lnTo>
                <a:lnTo>
                  <a:pt x="73939" y="0"/>
                </a:lnTo>
                <a:close/>
              </a:path>
            </a:pathLst>
          </a:custGeom>
          <a:solidFill>
            <a:srgbClr val="3B434C"/>
          </a:solidFill>
        </p:spPr>
        <p:txBody>
          <a:bodyPr wrap="square" lIns="0" tIns="0" rIns="0" bIns="0" rtlCol="0"/>
          <a:lstStyle/>
          <a:p>
            <a:endParaRPr/>
          </a:p>
        </p:txBody>
      </p:sp>
      <p:sp>
        <p:nvSpPr>
          <p:cNvPr id="12" name="object 12">
            <a:extLst>
              <a:ext uri="{FF2B5EF4-FFF2-40B4-BE49-F238E27FC236}">
                <a16:creationId xmlns:a16="http://schemas.microsoft.com/office/drawing/2014/main" id="{2D65C36F-5E78-B60F-C1B7-2A1ACF002BD2}"/>
              </a:ext>
            </a:extLst>
          </p:cNvPr>
          <p:cNvSpPr/>
          <p:nvPr/>
        </p:nvSpPr>
        <p:spPr>
          <a:xfrm>
            <a:off x="1172870" y="2214257"/>
            <a:ext cx="74295" cy="74295"/>
          </a:xfrm>
          <a:custGeom>
            <a:avLst/>
            <a:gdLst/>
            <a:ahLst/>
            <a:cxnLst/>
            <a:rect l="l" t="t" r="r" b="b"/>
            <a:pathLst>
              <a:path w="74294" h="74294">
                <a:moveTo>
                  <a:pt x="73939" y="0"/>
                </a:moveTo>
                <a:lnTo>
                  <a:pt x="0" y="0"/>
                </a:lnTo>
                <a:lnTo>
                  <a:pt x="0" y="73939"/>
                </a:lnTo>
                <a:lnTo>
                  <a:pt x="73939" y="73939"/>
                </a:lnTo>
                <a:lnTo>
                  <a:pt x="73939" y="0"/>
                </a:lnTo>
                <a:close/>
              </a:path>
            </a:pathLst>
          </a:custGeom>
          <a:solidFill>
            <a:srgbClr val="3B434C"/>
          </a:solidFill>
        </p:spPr>
        <p:txBody>
          <a:bodyPr wrap="square" lIns="0" tIns="0" rIns="0" bIns="0" rtlCol="0"/>
          <a:lstStyle/>
          <a:p>
            <a:endParaRPr/>
          </a:p>
        </p:txBody>
      </p:sp>
      <p:pic>
        <p:nvPicPr>
          <p:cNvPr id="30" name="Picture 29" descr="A picture containing text, sign, black&#10;&#10;Description automatically generated">
            <a:extLst>
              <a:ext uri="{FF2B5EF4-FFF2-40B4-BE49-F238E27FC236}">
                <a16:creationId xmlns:a16="http://schemas.microsoft.com/office/drawing/2014/main" id="{4889CC51-40BE-DD8B-CDB7-D9C1F759BC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2083" y="250825"/>
            <a:ext cx="2540000" cy="850900"/>
          </a:xfrm>
          <a:prstGeom prst="rect">
            <a:avLst/>
          </a:prstGeom>
        </p:spPr>
      </p:pic>
      <p:sp>
        <p:nvSpPr>
          <p:cNvPr id="27" name="object 27">
            <a:extLst>
              <a:ext uri="{FF2B5EF4-FFF2-40B4-BE49-F238E27FC236}">
                <a16:creationId xmlns:a16="http://schemas.microsoft.com/office/drawing/2014/main" id="{F8F054D3-0E7F-CA7C-2BDA-F10288C837B6}"/>
              </a:ext>
            </a:extLst>
          </p:cNvPr>
          <p:cNvSpPr txBox="1"/>
          <p:nvPr/>
        </p:nvSpPr>
        <p:spPr>
          <a:xfrm>
            <a:off x="2089754" y="2827730"/>
            <a:ext cx="6063645" cy="459741"/>
          </a:xfrm>
          <a:prstGeom prst="rect">
            <a:avLst/>
          </a:prstGeom>
        </p:spPr>
        <p:txBody>
          <a:bodyPr vert="horz" wrap="square" lIns="0" tIns="15875" rIns="0" bIns="0" rtlCol="0" anchor="t">
            <a:spAutoFit/>
          </a:bodyPr>
          <a:lstStyle/>
          <a:p>
            <a:pPr marL="12700">
              <a:lnSpc>
                <a:spcPct val="100000"/>
              </a:lnSpc>
              <a:spcBef>
                <a:spcPts val="125"/>
              </a:spcBef>
            </a:pPr>
            <a:endParaRPr lang="en-GB" sz="1400" spc="5" dirty="0">
              <a:latin typeface="Arial"/>
              <a:cs typeface="Arial"/>
            </a:endParaRPr>
          </a:p>
          <a:p>
            <a:pPr marL="12700">
              <a:lnSpc>
                <a:spcPct val="100000"/>
              </a:lnSpc>
              <a:spcBef>
                <a:spcPts val="125"/>
              </a:spcBef>
            </a:pPr>
            <a:endParaRPr sz="1400" dirty="0">
              <a:latin typeface="Arial"/>
              <a:cs typeface="Arial"/>
            </a:endParaRPr>
          </a:p>
        </p:txBody>
      </p:sp>
      <p:pic>
        <p:nvPicPr>
          <p:cNvPr id="32" name="Picture 31" descr="A picture containing graphical user interface&#10;&#10;Description automatically generated">
            <a:extLst>
              <a:ext uri="{FF2B5EF4-FFF2-40B4-BE49-F238E27FC236}">
                <a16:creationId xmlns:a16="http://schemas.microsoft.com/office/drawing/2014/main" id="{260D091A-1A55-E4AE-F271-E8111052AFA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61420" y="4474786"/>
            <a:ext cx="2044700" cy="469900"/>
          </a:xfrm>
          <a:prstGeom prst="rect">
            <a:avLst/>
          </a:prstGeom>
        </p:spPr>
      </p:pic>
      <p:sp>
        <p:nvSpPr>
          <p:cNvPr id="14" name="object 2">
            <a:extLst>
              <a:ext uri="{FF2B5EF4-FFF2-40B4-BE49-F238E27FC236}">
                <a16:creationId xmlns:a16="http://schemas.microsoft.com/office/drawing/2014/main" id="{73B813B2-7707-5A6B-4EF1-3F4EA50A90AF}"/>
              </a:ext>
            </a:extLst>
          </p:cNvPr>
          <p:cNvSpPr txBox="1">
            <a:spLocks noGrp="1"/>
          </p:cNvSpPr>
          <p:nvPr>
            <p:ph type="title"/>
          </p:nvPr>
        </p:nvSpPr>
        <p:spPr>
          <a:xfrm>
            <a:off x="2061428" y="1180673"/>
            <a:ext cx="5858916" cy="385362"/>
          </a:xfrm>
          <a:prstGeom prst="rect">
            <a:avLst/>
          </a:prstGeom>
        </p:spPr>
        <p:txBody>
          <a:bodyPr vert="horz" wrap="square" lIns="0" tIns="15875" rIns="0" bIns="0" rtlCol="0">
            <a:spAutoFit/>
          </a:bodyPr>
          <a:lstStyle/>
          <a:p>
            <a:pPr marL="12700">
              <a:lnSpc>
                <a:spcPct val="100000"/>
              </a:lnSpc>
              <a:spcBef>
                <a:spcPts val="125"/>
              </a:spcBef>
            </a:pPr>
            <a:r>
              <a:rPr lang="en-GB" sz="2400" spc="10" dirty="0">
                <a:solidFill>
                  <a:srgbClr val="000000"/>
                </a:solidFill>
              </a:rPr>
              <a:t>WITHDRAWN (Cont.)</a:t>
            </a:r>
            <a:endParaRPr sz="2400" dirty="0"/>
          </a:p>
        </p:txBody>
      </p:sp>
      <p:sp>
        <p:nvSpPr>
          <p:cNvPr id="15" name="Rectangle 14">
            <a:extLst>
              <a:ext uri="{FF2B5EF4-FFF2-40B4-BE49-F238E27FC236}">
                <a16:creationId xmlns:a16="http://schemas.microsoft.com/office/drawing/2014/main" id="{CD5C71AD-9786-3F42-47A6-5D34FE420A7D}"/>
              </a:ext>
            </a:extLst>
          </p:cNvPr>
          <p:cNvSpPr/>
          <p:nvPr/>
        </p:nvSpPr>
        <p:spPr>
          <a:xfrm>
            <a:off x="7848600" y="1473702"/>
            <a:ext cx="1057520" cy="18682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bject 3">
            <a:extLst>
              <a:ext uri="{FF2B5EF4-FFF2-40B4-BE49-F238E27FC236}">
                <a16:creationId xmlns:a16="http://schemas.microsoft.com/office/drawing/2014/main" id="{BB4A077C-2180-5739-B662-065F67FAAD43}"/>
              </a:ext>
            </a:extLst>
          </p:cNvPr>
          <p:cNvSpPr txBox="1"/>
          <p:nvPr/>
        </p:nvSpPr>
        <p:spPr>
          <a:xfrm>
            <a:off x="1759242" y="1510550"/>
            <a:ext cx="5347322" cy="474489"/>
          </a:xfrm>
          <a:prstGeom prst="rect">
            <a:avLst/>
          </a:prstGeom>
        </p:spPr>
        <p:txBody>
          <a:bodyPr vert="horz" wrap="square" lIns="0" tIns="12700" rIns="0" bIns="0" rtlCol="0">
            <a:spAutoFit/>
          </a:bodyPr>
          <a:lstStyle/>
          <a:p>
            <a:pPr marL="285750" indent="-285750" algn="l">
              <a:buFont typeface="Wingdings" pitchFamily="2" charset="2"/>
              <a:buChar char="§"/>
            </a:pPr>
            <a:endParaRPr lang="en-GB" sz="1400" b="0" i="0" u="none" strike="noStrike" dirty="0">
              <a:solidFill>
                <a:srgbClr val="000000"/>
              </a:solidFill>
              <a:effectLst/>
              <a:latin typeface="Arial" panose="020B0604020202020204" pitchFamily="34" charset="0"/>
              <a:cs typeface="Arial" panose="020B0604020202020204" pitchFamily="34" charset="0"/>
            </a:endParaRPr>
          </a:p>
          <a:p>
            <a:endParaRPr lang="en-GB" sz="1600"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BCB60F85-08E8-66CD-7130-F2D7E3871C30}"/>
              </a:ext>
            </a:extLst>
          </p:cNvPr>
          <p:cNvSpPr txBox="1"/>
          <p:nvPr/>
        </p:nvSpPr>
        <p:spPr>
          <a:xfrm>
            <a:off x="2069802" y="1642666"/>
            <a:ext cx="5973814" cy="3693319"/>
          </a:xfrm>
          <a:prstGeom prst="rect">
            <a:avLst/>
          </a:prstGeom>
          <a:noFill/>
        </p:spPr>
        <p:txBody>
          <a:bodyPr wrap="square">
            <a:spAutoFit/>
          </a:bodyPr>
          <a:lstStyle/>
          <a:p>
            <a:pPr indent="0" algn="l">
              <a:buNone/>
            </a:pPr>
            <a:r>
              <a:rPr lang="en-GB" b="0" i="0" dirty="0">
                <a:solidFill>
                  <a:srgbClr val="000000"/>
                </a:solidFill>
                <a:effectLst/>
              </a:rPr>
              <a:t>In </a:t>
            </a:r>
            <a:r>
              <a:rPr lang="en-GB" dirty="0">
                <a:solidFill>
                  <a:srgbClr val="000000"/>
                </a:solidFill>
              </a:rPr>
              <a:t>October,</a:t>
            </a:r>
            <a:r>
              <a:rPr lang="en-GB" b="0" i="0" dirty="0">
                <a:solidFill>
                  <a:srgbClr val="000000"/>
                </a:solidFill>
                <a:effectLst/>
              </a:rPr>
              <a:t> </a:t>
            </a:r>
            <a:r>
              <a:rPr lang="en-GB" dirty="0">
                <a:solidFill>
                  <a:srgbClr val="000000"/>
                </a:solidFill>
              </a:rPr>
              <a:t>t</a:t>
            </a:r>
            <a:r>
              <a:rPr lang="en-GB" b="0" i="0" dirty="0">
                <a:solidFill>
                  <a:srgbClr val="000000"/>
                </a:solidFill>
                <a:effectLst/>
              </a:rPr>
              <a:t>he Government additionally </a:t>
            </a:r>
            <a:r>
              <a:rPr lang="en-GB" b="1" i="0" dirty="0">
                <a:solidFill>
                  <a:srgbClr val="000000"/>
                </a:solidFill>
                <a:effectLst/>
              </a:rPr>
              <a:t>withdrew the existing decisions</a:t>
            </a:r>
            <a:r>
              <a:rPr lang="en-GB" b="0" i="0" dirty="0">
                <a:solidFill>
                  <a:srgbClr val="000000"/>
                </a:solidFill>
                <a:effectLst/>
              </a:rPr>
              <a:t> for:</a:t>
            </a:r>
          </a:p>
          <a:p>
            <a:pPr marL="342900" lvl="0" indent="-342900" algn="l">
              <a:buFont typeface="Wingdings" pitchFamily="2" charset="2"/>
              <a:buChar char="§"/>
            </a:pPr>
            <a:r>
              <a:rPr lang="en-GB" b="0" i="0" dirty="0">
                <a:solidFill>
                  <a:srgbClr val="000000"/>
                </a:solidFill>
                <a:effectLst/>
              </a:rPr>
              <a:t>Derbyshire and Derby</a:t>
            </a:r>
          </a:p>
          <a:p>
            <a:pPr marL="342900" lvl="0" indent="-342900" algn="l">
              <a:buFont typeface="Wingdings" pitchFamily="2" charset="2"/>
              <a:buChar char="§"/>
            </a:pPr>
            <a:r>
              <a:rPr lang="en-GB" dirty="0">
                <a:solidFill>
                  <a:srgbClr val="000000"/>
                </a:solidFill>
              </a:rPr>
              <a:t>Devon, Plymouth and Torbay</a:t>
            </a:r>
          </a:p>
          <a:p>
            <a:pPr marL="342900" lvl="0" indent="-342900" algn="l">
              <a:buFont typeface="Wingdings" pitchFamily="2" charset="2"/>
              <a:buChar char="§"/>
            </a:pPr>
            <a:r>
              <a:rPr lang="en-GB" b="0" i="0" dirty="0">
                <a:solidFill>
                  <a:srgbClr val="000000"/>
                </a:solidFill>
                <a:effectLst/>
              </a:rPr>
              <a:t>Hertfordshire</a:t>
            </a:r>
          </a:p>
          <a:p>
            <a:pPr marL="342900" lvl="0" indent="-342900" algn="l">
              <a:buFont typeface="Wingdings" pitchFamily="2" charset="2"/>
              <a:buChar char="§"/>
            </a:pPr>
            <a:r>
              <a:rPr lang="en-GB" dirty="0">
                <a:solidFill>
                  <a:srgbClr val="000000"/>
                </a:solidFill>
              </a:rPr>
              <a:t>Kent and Midway</a:t>
            </a:r>
          </a:p>
          <a:p>
            <a:pPr marL="342900" lvl="0" indent="-342900" algn="l">
              <a:buFont typeface="Wingdings" pitchFamily="2" charset="2"/>
              <a:buChar char="§"/>
            </a:pPr>
            <a:r>
              <a:rPr lang="en-GB" b="0" i="0" dirty="0">
                <a:solidFill>
                  <a:srgbClr val="000000"/>
                </a:solidFill>
                <a:effectLst/>
              </a:rPr>
              <a:t>Lancashire, Blackburn with Darwen and Blackpool</a:t>
            </a:r>
          </a:p>
          <a:p>
            <a:pPr marL="342900" lvl="0" indent="-342900" algn="l">
              <a:buFont typeface="Wingdings" pitchFamily="2" charset="2"/>
              <a:buChar char="§"/>
            </a:pPr>
            <a:r>
              <a:rPr lang="en-GB" dirty="0">
                <a:solidFill>
                  <a:srgbClr val="000000"/>
                </a:solidFill>
              </a:rPr>
              <a:t>Leicestershire, Leicester and Rutland</a:t>
            </a:r>
          </a:p>
          <a:p>
            <a:pPr marL="342900" lvl="0" indent="-342900" algn="l">
              <a:buFont typeface="Wingdings" pitchFamily="2" charset="2"/>
              <a:buChar char="§"/>
            </a:pPr>
            <a:r>
              <a:rPr lang="en-GB" b="0" i="0" dirty="0">
                <a:solidFill>
                  <a:srgbClr val="000000"/>
                </a:solidFill>
                <a:effectLst/>
              </a:rPr>
              <a:t>Lincolnshire, North Lincolnshire and North East Lincolnshire</a:t>
            </a:r>
          </a:p>
          <a:p>
            <a:pPr marL="342900" lvl="0" indent="-342900" algn="l">
              <a:buFont typeface="Wingdings" pitchFamily="2" charset="2"/>
              <a:buChar char="§"/>
            </a:pPr>
            <a:r>
              <a:rPr lang="en-GB" dirty="0">
                <a:solidFill>
                  <a:srgbClr val="000000"/>
                </a:solidFill>
              </a:rPr>
              <a:t>Nottinghamshire and Nottingham</a:t>
            </a:r>
          </a:p>
          <a:p>
            <a:pPr marL="342900" lvl="0" indent="-342900" algn="l">
              <a:buFont typeface="Wingdings" pitchFamily="2" charset="2"/>
              <a:buChar char="§"/>
            </a:pPr>
            <a:r>
              <a:rPr lang="en-GB" b="0" i="0" dirty="0">
                <a:solidFill>
                  <a:srgbClr val="000000"/>
                </a:solidFill>
                <a:effectLst/>
              </a:rPr>
              <a:t>Staffordshire and Stoke-on-Trent</a:t>
            </a:r>
          </a:p>
          <a:p>
            <a:pPr lvl="0" algn="l"/>
            <a:endParaRPr lang="en-GB" dirty="0">
              <a:solidFill>
                <a:srgbClr val="000000"/>
              </a:solidFill>
            </a:endParaRPr>
          </a:p>
        </p:txBody>
      </p:sp>
    </p:spTree>
    <p:extLst>
      <p:ext uri="{BB962C8B-B14F-4D97-AF65-F5344CB8AC3E}">
        <p14:creationId xmlns:p14="http://schemas.microsoft.com/office/powerpoint/2010/main" val="31299343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A6A272C-4CAF-7F24-CAA2-5B01FB8DB440}"/>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09E022D3-B3DA-C249-6553-FCD9EC957B59}"/>
              </a:ext>
            </a:extLst>
          </p:cNvPr>
          <p:cNvSpPr txBox="1">
            <a:spLocks noGrp="1"/>
          </p:cNvSpPr>
          <p:nvPr>
            <p:ph type="title"/>
          </p:nvPr>
        </p:nvSpPr>
        <p:spPr>
          <a:xfrm>
            <a:off x="476770" y="551724"/>
            <a:ext cx="5858916" cy="293029"/>
          </a:xfrm>
          <a:prstGeom prst="rect">
            <a:avLst/>
          </a:prstGeom>
        </p:spPr>
        <p:txBody>
          <a:bodyPr vert="horz" wrap="square" lIns="0" tIns="15875" rIns="0" bIns="0" rtlCol="0">
            <a:spAutoFit/>
          </a:bodyPr>
          <a:lstStyle/>
          <a:p>
            <a:pPr marL="12700">
              <a:lnSpc>
                <a:spcPct val="100000"/>
              </a:lnSpc>
              <a:spcBef>
                <a:spcPts val="125"/>
              </a:spcBef>
            </a:pPr>
            <a:r>
              <a:rPr lang="en-GB" sz="1800" spc="10" dirty="0">
                <a:solidFill>
                  <a:srgbClr val="000000"/>
                </a:solidFill>
              </a:rPr>
              <a:t>WITHDRAWN (Cont.)</a:t>
            </a:r>
            <a:endParaRPr sz="1800" dirty="0"/>
          </a:p>
        </p:txBody>
      </p:sp>
      <p:sp>
        <p:nvSpPr>
          <p:cNvPr id="3" name="object 3">
            <a:extLst>
              <a:ext uri="{FF2B5EF4-FFF2-40B4-BE49-F238E27FC236}">
                <a16:creationId xmlns:a16="http://schemas.microsoft.com/office/drawing/2014/main" id="{917A1DAD-73D0-CB3D-E30E-4AA9822346AE}"/>
              </a:ext>
            </a:extLst>
          </p:cNvPr>
          <p:cNvSpPr txBox="1"/>
          <p:nvPr/>
        </p:nvSpPr>
        <p:spPr>
          <a:xfrm>
            <a:off x="518730" y="818927"/>
            <a:ext cx="6300277" cy="659155"/>
          </a:xfrm>
          <a:prstGeom prst="rect">
            <a:avLst/>
          </a:prstGeom>
        </p:spPr>
        <p:txBody>
          <a:bodyPr vert="horz" wrap="square" lIns="0" tIns="12700" rIns="0" bIns="0" rtlCol="0">
            <a:spAutoFit/>
          </a:bodyPr>
          <a:lstStyle/>
          <a:p>
            <a:pPr algn="l"/>
            <a:endParaRPr lang="en-GB" sz="1400" dirty="0">
              <a:solidFill>
                <a:srgbClr val="212121"/>
              </a:solidFill>
              <a:latin typeface="Arial" panose="020B0604020202020204" pitchFamily="34" charset="0"/>
              <a:cs typeface="Arial" panose="020B0604020202020204" pitchFamily="34" charset="0"/>
            </a:endParaRPr>
          </a:p>
          <a:p>
            <a:pPr marL="171450" indent="-171450" algn="l">
              <a:buFont typeface="Arial" panose="020B0604020202020204" pitchFamily="34" charset="0"/>
              <a:buChar char="•"/>
            </a:pPr>
            <a:endParaRPr lang="en-GB" sz="1400" dirty="0">
              <a:solidFill>
                <a:srgbClr val="000000"/>
              </a:solidFill>
              <a:latin typeface="Arial" panose="020B0604020202020204" pitchFamily="34" charset="0"/>
              <a:cs typeface="Arial" panose="020B0604020202020204" pitchFamily="34" charset="0"/>
            </a:endParaRPr>
          </a:p>
          <a:p>
            <a:pPr marL="171450" indent="-171450" algn="l">
              <a:buFont typeface="Arial" panose="020B0604020202020204" pitchFamily="34" charset="0"/>
              <a:buChar char="•"/>
            </a:pPr>
            <a:endParaRPr lang="en-GB" sz="1400" dirty="0">
              <a:solidFill>
                <a:srgbClr val="000000"/>
              </a:solidFill>
              <a:latin typeface="Arial" panose="020B0604020202020204" pitchFamily="34" charset="0"/>
              <a:cs typeface="Arial" panose="020B0604020202020204" pitchFamily="34" charset="0"/>
            </a:endParaRPr>
          </a:p>
        </p:txBody>
      </p:sp>
      <p:grpSp>
        <p:nvGrpSpPr>
          <p:cNvPr id="4" name="object 4">
            <a:extLst>
              <a:ext uri="{FF2B5EF4-FFF2-40B4-BE49-F238E27FC236}">
                <a16:creationId xmlns:a16="http://schemas.microsoft.com/office/drawing/2014/main" id="{43A141F0-F1F1-7106-1B2B-803A20C4C1CE}"/>
              </a:ext>
            </a:extLst>
          </p:cNvPr>
          <p:cNvGrpSpPr/>
          <p:nvPr/>
        </p:nvGrpSpPr>
        <p:grpSpPr>
          <a:xfrm>
            <a:off x="7032891" y="0"/>
            <a:ext cx="2111375" cy="1323975"/>
            <a:chOff x="7032891" y="0"/>
            <a:chExt cx="2111375" cy="1323975"/>
          </a:xfrm>
        </p:grpSpPr>
        <p:sp>
          <p:nvSpPr>
            <p:cNvPr id="5" name="object 5">
              <a:extLst>
                <a:ext uri="{FF2B5EF4-FFF2-40B4-BE49-F238E27FC236}">
                  <a16:creationId xmlns:a16="http://schemas.microsoft.com/office/drawing/2014/main" id="{7A110F77-A506-7D02-26E5-33AB093C8609}"/>
                </a:ext>
              </a:extLst>
            </p:cNvPr>
            <p:cNvSpPr/>
            <p:nvPr/>
          </p:nvSpPr>
          <p:spPr>
            <a:xfrm>
              <a:off x="7032891" y="488010"/>
              <a:ext cx="607060" cy="607060"/>
            </a:xfrm>
            <a:custGeom>
              <a:avLst/>
              <a:gdLst/>
              <a:ahLst/>
              <a:cxnLst/>
              <a:rect l="l" t="t" r="r" b="b"/>
              <a:pathLst>
                <a:path w="607059" h="607060">
                  <a:moveTo>
                    <a:pt x="606729" y="0"/>
                  </a:moveTo>
                  <a:lnTo>
                    <a:pt x="0" y="0"/>
                  </a:lnTo>
                  <a:lnTo>
                    <a:pt x="0" y="136029"/>
                  </a:lnTo>
                  <a:lnTo>
                    <a:pt x="0" y="606729"/>
                  </a:lnTo>
                  <a:lnTo>
                    <a:pt x="606729" y="606729"/>
                  </a:lnTo>
                  <a:lnTo>
                    <a:pt x="606729" y="136029"/>
                  </a:lnTo>
                  <a:lnTo>
                    <a:pt x="606729" y="0"/>
                  </a:lnTo>
                  <a:close/>
                </a:path>
              </a:pathLst>
            </a:custGeom>
            <a:solidFill>
              <a:srgbClr val="D4CA00"/>
            </a:solidFill>
          </p:spPr>
          <p:txBody>
            <a:bodyPr wrap="square" lIns="0" tIns="0" rIns="0" bIns="0" rtlCol="0"/>
            <a:lstStyle/>
            <a:p>
              <a:endParaRPr/>
            </a:p>
          </p:txBody>
        </p:sp>
        <p:sp>
          <p:nvSpPr>
            <p:cNvPr id="6" name="object 6">
              <a:extLst>
                <a:ext uri="{FF2B5EF4-FFF2-40B4-BE49-F238E27FC236}">
                  <a16:creationId xmlns:a16="http://schemas.microsoft.com/office/drawing/2014/main" id="{ADFEF350-E1A0-4F9E-C3DF-3DD040A60272}"/>
                </a:ext>
              </a:extLst>
            </p:cNvPr>
            <p:cNvSpPr/>
            <p:nvPr/>
          </p:nvSpPr>
          <p:spPr>
            <a:xfrm>
              <a:off x="7379677" y="0"/>
              <a:ext cx="633730" cy="624205"/>
            </a:xfrm>
            <a:custGeom>
              <a:avLst/>
              <a:gdLst/>
              <a:ahLst/>
              <a:cxnLst/>
              <a:rect l="l" t="t" r="r" b="b"/>
              <a:pathLst>
                <a:path w="633729" h="624205">
                  <a:moveTo>
                    <a:pt x="633171" y="0"/>
                  </a:moveTo>
                  <a:lnTo>
                    <a:pt x="0" y="0"/>
                  </a:lnTo>
                  <a:lnTo>
                    <a:pt x="0" y="624039"/>
                  </a:lnTo>
                  <a:lnTo>
                    <a:pt x="633171" y="624039"/>
                  </a:lnTo>
                  <a:lnTo>
                    <a:pt x="633171" y="0"/>
                  </a:lnTo>
                  <a:close/>
                </a:path>
              </a:pathLst>
            </a:custGeom>
            <a:solidFill>
              <a:srgbClr val="3B434C"/>
            </a:solidFill>
          </p:spPr>
          <p:txBody>
            <a:bodyPr wrap="square" lIns="0" tIns="0" rIns="0" bIns="0" rtlCol="0"/>
            <a:lstStyle/>
            <a:p>
              <a:endParaRPr/>
            </a:p>
          </p:txBody>
        </p:sp>
        <p:sp>
          <p:nvSpPr>
            <p:cNvPr id="7" name="object 7">
              <a:extLst>
                <a:ext uri="{FF2B5EF4-FFF2-40B4-BE49-F238E27FC236}">
                  <a16:creationId xmlns:a16="http://schemas.microsoft.com/office/drawing/2014/main" id="{6F1DC57D-709D-D311-CAE0-9DFCA25B6092}"/>
                </a:ext>
              </a:extLst>
            </p:cNvPr>
            <p:cNvSpPr/>
            <p:nvPr/>
          </p:nvSpPr>
          <p:spPr>
            <a:xfrm>
              <a:off x="8237346" y="850696"/>
              <a:ext cx="473709" cy="473709"/>
            </a:xfrm>
            <a:custGeom>
              <a:avLst/>
              <a:gdLst/>
              <a:ahLst/>
              <a:cxnLst/>
              <a:rect l="l" t="t" r="r" b="b"/>
              <a:pathLst>
                <a:path w="473709" h="473709">
                  <a:moveTo>
                    <a:pt x="473265" y="0"/>
                  </a:moveTo>
                  <a:lnTo>
                    <a:pt x="0" y="0"/>
                  </a:lnTo>
                  <a:lnTo>
                    <a:pt x="0" y="473265"/>
                  </a:lnTo>
                  <a:lnTo>
                    <a:pt x="473265" y="473265"/>
                  </a:lnTo>
                  <a:lnTo>
                    <a:pt x="473265" y="0"/>
                  </a:lnTo>
                  <a:close/>
                </a:path>
              </a:pathLst>
            </a:custGeom>
            <a:solidFill>
              <a:srgbClr val="A4A6AC"/>
            </a:solidFill>
          </p:spPr>
          <p:txBody>
            <a:bodyPr wrap="square" lIns="0" tIns="0" rIns="0" bIns="0" rtlCol="0"/>
            <a:lstStyle/>
            <a:p>
              <a:endParaRPr/>
            </a:p>
          </p:txBody>
        </p:sp>
        <p:sp>
          <p:nvSpPr>
            <p:cNvPr id="8" name="object 8">
              <a:extLst>
                <a:ext uri="{FF2B5EF4-FFF2-40B4-BE49-F238E27FC236}">
                  <a16:creationId xmlns:a16="http://schemas.microsoft.com/office/drawing/2014/main" id="{6D11C095-2492-BBD8-6688-8C6627EFA4B3}"/>
                </a:ext>
              </a:extLst>
            </p:cNvPr>
            <p:cNvSpPr/>
            <p:nvPr/>
          </p:nvSpPr>
          <p:spPr>
            <a:xfrm>
              <a:off x="8710612" y="417309"/>
              <a:ext cx="433705" cy="433705"/>
            </a:xfrm>
            <a:custGeom>
              <a:avLst/>
              <a:gdLst/>
              <a:ahLst/>
              <a:cxnLst/>
              <a:rect l="l" t="t" r="r" b="b"/>
              <a:pathLst>
                <a:path w="433704" h="433705">
                  <a:moveTo>
                    <a:pt x="433387" y="0"/>
                  </a:moveTo>
                  <a:lnTo>
                    <a:pt x="0" y="0"/>
                  </a:lnTo>
                  <a:lnTo>
                    <a:pt x="0" y="433387"/>
                  </a:lnTo>
                  <a:lnTo>
                    <a:pt x="433387" y="433387"/>
                  </a:lnTo>
                  <a:lnTo>
                    <a:pt x="433387" y="0"/>
                  </a:lnTo>
                  <a:close/>
                </a:path>
              </a:pathLst>
            </a:custGeom>
            <a:solidFill>
              <a:srgbClr val="D4CA00"/>
            </a:solidFill>
          </p:spPr>
          <p:txBody>
            <a:bodyPr wrap="square" lIns="0" tIns="0" rIns="0" bIns="0" rtlCol="0"/>
            <a:lstStyle/>
            <a:p>
              <a:endParaRPr/>
            </a:p>
          </p:txBody>
        </p:sp>
        <p:sp>
          <p:nvSpPr>
            <p:cNvPr id="9" name="object 9">
              <a:extLst>
                <a:ext uri="{FF2B5EF4-FFF2-40B4-BE49-F238E27FC236}">
                  <a16:creationId xmlns:a16="http://schemas.microsoft.com/office/drawing/2014/main" id="{7B7864AC-6271-C368-B104-F8B92871B205}"/>
                </a:ext>
              </a:extLst>
            </p:cNvPr>
            <p:cNvSpPr/>
            <p:nvPr/>
          </p:nvSpPr>
          <p:spPr>
            <a:xfrm>
              <a:off x="8012849" y="626199"/>
              <a:ext cx="224790" cy="224790"/>
            </a:xfrm>
            <a:custGeom>
              <a:avLst/>
              <a:gdLst/>
              <a:ahLst/>
              <a:cxnLst/>
              <a:rect l="l" t="t" r="r" b="b"/>
              <a:pathLst>
                <a:path w="224790" h="224790">
                  <a:moveTo>
                    <a:pt x="224497" y="0"/>
                  </a:moveTo>
                  <a:lnTo>
                    <a:pt x="0" y="0"/>
                  </a:lnTo>
                  <a:lnTo>
                    <a:pt x="0" y="224497"/>
                  </a:lnTo>
                  <a:lnTo>
                    <a:pt x="224497" y="224497"/>
                  </a:lnTo>
                  <a:lnTo>
                    <a:pt x="224497" y="0"/>
                  </a:lnTo>
                  <a:close/>
                </a:path>
              </a:pathLst>
            </a:custGeom>
            <a:solidFill>
              <a:srgbClr val="A4A6AC"/>
            </a:solidFill>
          </p:spPr>
          <p:txBody>
            <a:bodyPr wrap="square" lIns="0" tIns="0" rIns="0" bIns="0" rtlCol="0"/>
            <a:lstStyle/>
            <a:p>
              <a:endParaRPr/>
            </a:p>
          </p:txBody>
        </p:sp>
        <p:sp>
          <p:nvSpPr>
            <p:cNvPr id="10" name="object 10">
              <a:extLst>
                <a:ext uri="{FF2B5EF4-FFF2-40B4-BE49-F238E27FC236}">
                  <a16:creationId xmlns:a16="http://schemas.microsoft.com/office/drawing/2014/main" id="{9EFDA58C-9D74-3F98-CAEF-AE35D5B4684B}"/>
                </a:ext>
              </a:extLst>
            </p:cNvPr>
            <p:cNvSpPr/>
            <p:nvPr/>
          </p:nvSpPr>
          <p:spPr>
            <a:xfrm>
              <a:off x="7639634" y="1094740"/>
              <a:ext cx="103505" cy="103505"/>
            </a:xfrm>
            <a:custGeom>
              <a:avLst/>
              <a:gdLst/>
              <a:ahLst/>
              <a:cxnLst/>
              <a:rect l="l" t="t" r="r" b="b"/>
              <a:pathLst>
                <a:path w="103504" h="103505">
                  <a:moveTo>
                    <a:pt x="103200" y="0"/>
                  </a:moveTo>
                  <a:lnTo>
                    <a:pt x="0" y="0"/>
                  </a:lnTo>
                  <a:lnTo>
                    <a:pt x="0" y="103200"/>
                  </a:lnTo>
                  <a:lnTo>
                    <a:pt x="103200" y="103200"/>
                  </a:lnTo>
                  <a:lnTo>
                    <a:pt x="103200" y="0"/>
                  </a:lnTo>
                  <a:close/>
                </a:path>
              </a:pathLst>
            </a:custGeom>
            <a:solidFill>
              <a:srgbClr val="3B434C"/>
            </a:solidFill>
          </p:spPr>
          <p:txBody>
            <a:bodyPr wrap="square" lIns="0" tIns="0" rIns="0" bIns="0" rtlCol="0"/>
            <a:lstStyle/>
            <a:p>
              <a:endParaRPr/>
            </a:p>
          </p:txBody>
        </p:sp>
      </p:grpSp>
      <p:sp>
        <p:nvSpPr>
          <p:cNvPr id="11" name="object 11">
            <a:extLst>
              <a:ext uri="{FF2B5EF4-FFF2-40B4-BE49-F238E27FC236}">
                <a16:creationId xmlns:a16="http://schemas.microsoft.com/office/drawing/2014/main" id="{CB606AEC-343B-BC28-9990-96EF62B19F2F}"/>
              </a:ext>
            </a:extLst>
          </p:cNvPr>
          <p:cNvSpPr/>
          <p:nvPr/>
        </p:nvSpPr>
        <p:spPr>
          <a:xfrm>
            <a:off x="7413307" y="1650593"/>
            <a:ext cx="1050925" cy="1052830"/>
          </a:xfrm>
          <a:custGeom>
            <a:avLst/>
            <a:gdLst/>
            <a:ahLst/>
            <a:cxnLst/>
            <a:rect l="l" t="t" r="r" b="b"/>
            <a:pathLst>
              <a:path w="1050925" h="1052830">
                <a:moveTo>
                  <a:pt x="1050366" y="0"/>
                </a:moveTo>
                <a:lnTo>
                  <a:pt x="597712" y="0"/>
                </a:lnTo>
                <a:lnTo>
                  <a:pt x="597712" y="452653"/>
                </a:lnTo>
                <a:lnTo>
                  <a:pt x="0" y="452653"/>
                </a:lnTo>
                <a:lnTo>
                  <a:pt x="0" y="1052207"/>
                </a:lnTo>
                <a:lnTo>
                  <a:pt x="599554" y="1052207"/>
                </a:lnTo>
                <a:lnTo>
                  <a:pt x="599554" y="452653"/>
                </a:lnTo>
                <a:lnTo>
                  <a:pt x="1050366" y="452653"/>
                </a:lnTo>
                <a:lnTo>
                  <a:pt x="1050366" y="0"/>
                </a:lnTo>
                <a:close/>
              </a:path>
            </a:pathLst>
          </a:custGeom>
          <a:solidFill>
            <a:srgbClr val="A4A6AC"/>
          </a:solidFill>
        </p:spPr>
        <p:txBody>
          <a:bodyPr wrap="square" lIns="0" tIns="0" rIns="0" bIns="0" rtlCol="0"/>
          <a:lstStyle/>
          <a:p>
            <a:endParaRPr/>
          </a:p>
        </p:txBody>
      </p:sp>
      <p:sp>
        <p:nvSpPr>
          <p:cNvPr id="12" name="object 12">
            <a:extLst>
              <a:ext uri="{FF2B5EF4-FFF2-40B4-BE49-F238E27FC236}">
                <a16:creationId xmlns:a16="http://schemas.microsoft.com/office/drawing/2014/main" id="{ACC02E92-5CD3-91FB-0D2F-15EF58F4065F}"/>
              </a:ext>
            </a:extLst>
          </p:cNvPr>
          <p:cNvSpPr/>
          <p:nvPr/>
        </p:nvSpPr>
        <p:spPr>
          <a:xfrm>
            <a:off x="7413307" y="3155454"/>
            <a:ext cx="103505" cy="103505"/>
          </a:xfrm>
          <a:custGeom>
            <a:avLst/>
            <a:gdLst/>
            <a:ahLst/>
            <a:cxnLst/>
            <a:rect l="l" t="t" r="r" b="b"/>
            <a:pathLst>
              <a:path w="103504" h="103504">
                <a:moveTo>
                  <a:pt x="103200" y="0"/>
                </a:moveTo>
                <a:lnTo>
                  <a:pt x="0" y="0"/>
                </a:lnTo>
                <a:lnTo>
                  <a:pt x="0" y="103200"/>
                </a:lnTo>
                <a:lnTo>
                  <a:pt x="103200" y="103200"/>
                </a:lnTo>
                <a:lnTo>
                  <a:pt x="103200" y="0"/>
                </a:lnTo>
                <a:close/>
              </a:path>
            </a:pathLst>
          </a:custGeom>
          <a:solidFill>
            <a:srgbClr val="3B434C"/>
          </a:solidFill>
        </p:spPr>
        <p:txBody>
          <a:bodyPr wrap="square" lIns="0" tIns="0" rIns="0" bIns="0" rtlCol="0"/>
          <a:lstStyle/>
          <a:p>
            <a:endParaRPr/>
          </a:p>
        </p:txBody>
      </p:sp>
      <p:pic>
        <p:nvPicPr>
          <p:cNvPr id="27" name="Picture 26" descr="A picture containing graphical user interface&#10;&#10;Description automatically generated">
            <a:extLst>
              <a:ext uri="{FF2B5EF4-FFF2-40B4-BE49-F238E27FC236}">
                <a16:creationId xmlns:a16="http://schemas.microsoft.com/office/drawing/2014/main" id="{551DCB45-E466-169F-DDDF-2582A085B6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1420" y="4474786"/>
            <a:ext cx="2044700" cy="469900"/>
          </a:xfrm>
          <a:prstGeom prst="rect">
            <a:avLst/>
          </a:prstGeom>
        </p:spPr>
      </p:pic>
      <p:pic>
        <p:nvPicPr>
          <p:cNvPr id="29" name="Picture 28" descr="A picture containing text, sign, black&#10;&#10;Description automatically generated">
            <a:extLst>
              <a:ext uri="{FF2B5EF4-FFF2-40B4-BE49-F238E27FC236}">
                <a16:creationId xmlns:a16="http://schemas.microsoft.com/office/drawing/2014/main" id="{D0A6FD78-044A-8088-B67C-4CB95BD4E07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946" y="4326589"/>
            <a:ext cx="1805605" cy="604878"/>
          </a:xfrm>
          <a:prstGeom prst="rect">
            <a:avLst/>
          </a:prstGeom>
        </p:spPr>
      </p:pic>
      <p:sp>
        <p:nvSpPr>
          <p:cNvPr id="15" name="TextBox 14">
            <a:extLst>
              <a:ext uri="{FF2B5EF4-FFF2-40B4-BE49-F238E27FC236}">
                <a16:creationId xmlns:a16="http://schemas.microsoft.com/office/drawing/2014/main" id="{8C1D135F-CA32-C9B9-F347-DF7CDFE2440F}"/>
              </a:ext>
            </a:extLst>
          </p:cNvPr>
          <p:cNvSpPr txBox="1"/>
          <p:nvPr/>
        </p:nvSpPr>
        <p:spPr>
          <a:xfrm>
            <a:off x="432945" y="1016417"/>
            <a:ext cx="6386062" cy="3416320"/>
          </a:xfrm>
          <a:prstGeom prst="rect">
            <a:avLst/>
          </a:prstGeom>
          <a:noFill/>
        </p:spPr>
        <p:txBody>
          <a:bodyPr wrap="square">
            <a:spAutoFit/>
          </a:bodyPr>
          <a:lstStyle/>
          <a:p>
            <a:pPr marL="285750" indent="-285750">
              <a:buFont typeface="Wingdings" pitchFamily="2" charset="2"/>
              <a:buChar char="§"/>
            </a:pPr>
            <a:r>
              <a:rPr lang="en-GB" dirty="0"/>
              <a:t>Withdrawing decisions does not mean reorganisation has been cancelled - all options remain under consideration.</a:t>
            </a:r>
          </a:p>
          <a:p>
            <a:pPr marL="285750" indent="-285750">
              <a:buFont typeface="Wingdings" pitchFamily="2" charset="2"/>
              <a:buChar char="§"/>
            </a:pPr>
            <a:endParaRPr lang="en-GB" sz="1800" dirty="0">
              <a:solidFill>
                <a:srgbClr val="000000"/>
              </a:solidFill>
            </a:endParaRPr>
          </a:p>
          <a:p>
            <a:pPr marL="285750" indent="-285750">
              <a:buFont typeface="Wingdings" pitchFamily="2" charset="2"/>
              <a:buChar char="§"/>
            </a:pPr>
            <a:r>
              <a:rPr lang="en-GB" sz="1800" dirty="0">
                <a:solidFill>
                  <a:srgbClr val="000000"/>
                </a:solidFill>
              </a:rPr>
              <a:t>All areas with previous decisions will receive half their allocated transition funding -  £450,000 per previously announced new unitary authority - to cover costs incurred in implementing LGR.</a:t>
            </a:r>
          </a:p>
          <a:p>
            <a:pPr marL="285750" indent="-285750">
              <a:buFont typeface="Arial" panose="020B0604020202020204" pitchFamily="34" charset="0"/>
              <a:buChar char="•"/>
            </a:pPr>
            <a:endParaRPr lang="en-GB" sz="1800" dirty="0">
              <a:solidFill>
                <a:srgbClr val="000000"/>
              </a:solidFill>
            </a:endParaRPr>
          </a:p>
          <a:p>
            <a:pPr marL="285750" indent="-285750">
              <a:buFont typeface="Wingdings" pitchFamily="2" charset="2"/>
              <a:buChar char="§"/>
            </a:pPr>
            <a:r>
              <a:rPr lang="en-GB" sz="1800" dirty="0"/>
              <a:t>Cambridgeshire and Peterborough and West Sussex will each receive £500,000 as </a:t>
            </a:r>
            <a:r>
              <a:rPr lang="en-GB" sz="1800"/>
              <a:t>decisions have yet to be made.</a:t>
            </a:r>
            <a:endParaRPr lang="en-GB" sz="1800" dirty="0"/>
          </a:p>
          <a:p>
            <a:pPr marL="285750" indent="-285750">
              <a:buFont typeface="Wingdings" pitchFamily="2" charset="2"/>
              <a:buChar char="§"/>
            </a:pPr>
            <a:endParaRPr lang="en-GB" dirty="0">
              <a:solidFill>
                <a:srgbClr val="000000"/>
              </a:solidFill>
            </a:endParaRPr>
          </a:p>
          <a:p>
            <a:pPr marL="285750" indent="-285750">
              <a:buFont typeface="Wingdings" pitchFamily="2" charset="2"/>
              <a:buChar char="§"/>
            </a:pPr>
            <a:r>
              <a:rPr lang="en-GB" dirty="0">
                <a:solidFill>
                  <a:srgbClr val="000000"/>
                </a:solidFill>
              </a:rPr>
              <a:t>Further funding allocations will be determined following final decisions. </a:t>
            </a:r>
            <a:endParaRPr lang="en-GB" sz="1800" dirty="0">
              <a:solidFill>
                <a:srgbClr val="000000"/>
              </a:solidFill>
            </a:endParaRPr>
          </a:p>
        </p:txBody>
      </p:sp>
    </p:spTree>
    <p:extLst>
      <p:ext uri="{BB962C8B-B14F-4D97-AF65-F5344CB8AC3E}">
        <p14:creationId xmlns:p14="http://schemas.microsoft.com/office/powerpoint/2010/main" val="2753867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2F091BB-09F5-9D8A-4138-D555C3EA62EB}"/>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8C229AA0-B5D7-E1C5-3391-827C1DBE76DC}"/>
              </a:ext>
            </a:extLst>
          </p:cNvPr>
          <p:cNvSpPr/>
          <p:nvPr/>
        </p:nvSpPr>
        <p:spPr>
          <a:xfrm>
            <a:off x="-254" y="0"/>
            <a:ext cx="1602740" cy="5144770"/>
          </a:xfrm>
          <a:custGeom>
            <a:avLst/>
            <a:gdLst/>
            <a:ahLst/>
            <a:cxnLst/>
            <a:rect l="l" t="t" r="r" b="b"/>
            <a:pathLst>
              <a:path w="1602740" h="5144770">
                <a:moveTo>
                  <a:pt x="1602473" y="0"/>
                </a:moveTo>
                <a:lnTo>
                  <a:pt x="0" y="0"/>
                </a:lnTo>
                <a:lnTo>
                  <a:pt x="0" y="5144401"/>
                </a:lnTo>
                <a:lnTo>
                  <a:pt x="1602473" y="5144401"/>
                </a:lnTo>
                <a:lnTo>
                  <a:pt x="1602473" y="0"/>
                </a:lnTo>
                <a:close/>
              </a:path>
            </a:pathLst>
          </a:custGeom>
          <a:solidFill>
            <a:srgbClr val="D4CA00"/>
          </a:solidFill>
        </p:spPr>
        <p:txBody>
          <a:bodyPr wrap="square" lIns="0" tIns="0" rIns="0" bIns="0" rtlCol="0"/>
          <a:lstStyle/>
          <a:p>
            <a:endParaRPr/>
          </a:p>
        </p:txBody>
      </p:sp>
      <p:grpSp>
        <p:nvGrpSpPr>
          <p:cNvPr id="3" name="object 3">
            <a:extLst>
              <a:ext uri="{FF2B5EF4-FFF2-40B4-BE49-F238E27FC236}">
                <a16:creationId xmlns:a16="http://schemas.microsoft.com/office/drawing/2014/main" id="{CB2BF9B7-B1C6-1206-8B5A-FCCA79218E0A}"/>
              </a:ext>
            </a:extLst>
          </p:cNvPr>
          <p:cNvGrpSpPr/>
          <p:nvPr/>
        </p:nvGrpSpPr>
        <p:grpSpPr>
          <a:xfrm>
            <a:off x="1763344" y="351650"/>
            <a:ext cx="650240" cy="650240"/>
            <a:chOff x="1763344" y="351650"/>
            <a:chExt cx="650240" cy="650240"/>
          </a:xfrm>
        </p:grpSpPr>
        <p:sp>
          <p:nvSpPr>
            <p:cNvPr id="4" name="object 4">
              <a:extLst>
                <a:ext uri="{FF2B5EF4-FFF2-40B4-BE49-F238E27FC236}">
                  <a16:creationId xmlns:a16="http://schemas.microsoft.com/office/drawing/2014/main" id="{919831E0-A07F-5863-2E89-2F3CAC627F60}"/>
                </a:ext>
              </a:extLst>
            </p:cNvPr>
            <p:cNvSpPr/>
            <p:nvPr/>
          </p:nvSpPr>
          <p:spPr>
            <a:xfrm>
              <a:off x="1763344" y="662190"/>
              <a:ext cx="339725" cy="339725"/>
            </a:xfrm>
            <a:custGeom>
              <a:avLst/>
              <a:gdLst/>
              <a:ahLst/>
              <a:cxnLst/>
              <a:rect l="l" t="t" r="r" b="b"/>
              <a:pathLst>
                <a:path w="339725" h="339725">
                  <a:moveTo>
                    <a:pt x="339115" y="0"/>
                  </a:moveTo>
                  <a:lnTo>
                    <a:pt x="0" y="0"/>
                  </a:lnTo>
                  <a:lnTo>
                    <a:pt x="0" y="339115"/>
                  </a:lnTo>
                  <a:lnTo>
                    <a:pt x="339115" y="339115"/>
                  </a:lnTo>
                  <a:lnTo>
                    <a:pt x="339115" y="0"/>
                  </a:lnTo>
                  <a:close/>
                </a:path>
              </a:pathLst>
            </a:custGeom>
            <a:solidFill>
              <a:srgbClr val="A4A6AC"/>
            </a:solidFill>
          </p:spPr>
          <p:txBody>
            <a:bodyPr wrap="square" lIns="0" tIns="0" rIns="0" bIns="0" rtlCol="0"/>
            <a:lstStyle/>
            <a:p>
              <a:endParaRPr/>
            </a:p>
          </p:txBody>
        </p:sp>
        <p:sp>
          <p:nvSpPr>
            <p:cNvPr id="5" name="object 5">
              <a:extLst>
                <a:ext uri="{FF2B5EF4-FFF2-40B4-BE49-F238E27FC236}">
                  <a16:creationId xmlns:a16="http://schemas.microsoft.com/office/drawing/2014/main" id="{D6B20EB4-0135-CBF1-68C3-30711E40777B}"/>
                </a:ext>
              </a:extLst>
            </p:cNvPr>
            <p:cNvSpPr/>
            <p:nvPr/>
          </p:nvSpPr>
          <p:spPr>
            <a:xfrm>
              <a:off x="2102459" y="351650"/>
              <a:ext cx="311150" cy="311150"/>
            </a:xfrm>
            <a:custGeom>
              <a:avLst/>
              <a:gdLst/>
              <a:ahLst/>
              <a:cxnLst/>
              <a:rect l="l" t="t" r="r" b="b"/>
              <a:pathLst>
                <a:path w="311150" h="311150">
                  <a:moveTo>
                    <a:pt x="310540" y="0"/>
                  </a:moveTo>
                  <a:lnTo>
                    <a:pt x="0" y="0"/>
                  </a:lnTo>
                  <a:lnTo>
                    <a:pt x="0" y="310540"/>
                  </a:lnTo>
                  <a:lnTo>
                    <a:pt x="310540" y="310540"/>
                  </a:lnTo>
                  <a:lnTo>
                    <a:pt x="310540" y="0"/>
                  </a:lnTo>
                  <a:close/>
                </a:path>
              </a:pathLst>
            </a:custGeom>
            <a:solidFill>
              <a:srgbClr val="D4CA00"/>
            </a:solidFill>
          </p:spPr>
          <p:txBody>
            <a:bodyPr wrap="square" lIns="0" tIns="0" rIns="0" bIns="0" rtlCol="0"/>
            <a:lstStyle/>
            <a:p>
              <a:endParaRPr/>
            </a:p>
          </p:txBody>
        </p:sp>
      </p:grpSp>
      <p:sp>
        <p:nvSpPr>
          <p:cNvPr id="6" name="object 6">
            <a:extLst>
              <a:ext uri="{FF2B5EF4-FFF2-40B4-BE49-F238E27FC236}">
                <a16:creationId xmlns:a16="http://schemas.microsoft.com/office/drawing/2014/main" id="{5346A919-8763-4B07-6A61-B83285A81AC2}"/>
              </a:ext>
            </a:extLst>
          </p:cNvPr>
          <p:cNvSpPr/>
          <p:nvPr/>
        </p:nvSpPr>
        <p:spPr>
          <a:xfrm>
            <a:off x="1101140" y="0"/>
            <a:ext cx="501650" cy="501650"/>
          </a:xfrm>
          <a:custGeom>
            <a:avLst/>
            <a:gdLst/>
            <a:ahLst/>
            <a:cxnLst/>
            <a:rect l="l" t="t" r="r" b="b"/>
            <a:pathLst>
              <a:path w="501650" h="501650">
                <a:moveTo>
                  <a:pt x="501332" y="0"/>
                </a:moveTo>
                <a:lnTo>
                  <a:pt x="0" y="0"/>
                </a:lnTo>
                <a:lnTo>
                  <a:pt x="0" y="501332"/>
                </a:lnTo>
                <a:lnTo>
                  <a:pt x="501332" y="501332"/>
                </a:lnTo>
                <a:lnTo>
                  <a:pt x="501332" y="0"/>
                </a:lnTo>
                <a:close/>
              </a:path>
            </a:pathLst>
          </a:custGeom>
          <a:solidFill>
            <a:srgbClr val="3B434C"/>
          </a:solidFill>
        </p:spPr>
        <p:txBody>
          <a:bodyPr wrap="square" lIns="0" tIns="0" rIns="0" bIns="0" rtlCol="0"/>
          <a:lstStyle/>
          <a:p>
            <a:endParaRPr/>
          </a:p>
        </p:txBody>
      </p:sp>
      <p:sp>
        <p:nvSpPr>
          <p:cNvPr id="7" name="object 7">
            <a:extLst>
              <a:ext uri="{FF2B5EF4-FFF2-40B4-BE49-F238E27FC236}">
                <a16:creationId xmlns:a16="http://schemas.microsoft.com/office/drawing/2014/main" id="{AF40D22F-FDB7-BC61-778B-2B69604B5B25}"/>
              </a:ext>
            </a:extLst>
          </p:cNvPr>
          <p:cNvSpPr/>
          <p:nvPr/>
        </p:nvSpPr>
        <p:spPr>
          <a:xfrm>
            <a:off x="1016114" y="846912"/>
            <a:ext cx="324485" cy="324485"/>
          </a:xfrm>
          <a:custGeom>
            <a:avLst/>
            <a:gdLst/>
            <a:ahLst/>
            <a:cxnLst/>
            <a:rect l="l" t="t" r="r" b="b"/>
            <a:pathLst>
              <a:path w="324484" h="324484">
                <a:moveTo>
                  <a:pt x="324345" y="0"/>
                </a:moveTo>
                <a:lnTo>
                  <a:pt x="0" y="0"/>
                </a:lnTo>
                <a:lnTo>
                  <a:pt x="0" y="324345"/>
                </a:lnTo>
                <a:lnTo>
                  <a:pt x="324345" y="324345"/>
                </a:lnTo>
                <a:lnTo>
                  <a:pt x="324345" y="0"/>
                </a:lnTo>
                <a:close/>
              </a:path>
            </a:pathLst>
          </a:custGeom>
          <a:solidFill>
            <a:srgbClr val="FFFFFF"/>
          </a:solidFill>
        </p:spPr>
        <p:txBody>
          <a:bodyPr wrap="square" lIns="0" tIns="0" rIns="0" bIns="0" rtlCol="0"/>
          <a:lstStyle/>
          <a:p>
            <a:endParaRPr/>
          </a:p>
        </p:txBody>
      </p:sp>
      <p:sp>
        <p:nvSpPr>
          <p:cNvPr id="8" name="object 8">
            <a:extLst>
              <a:ext uri="{FF2B5EF4-FFF2-40B4-BE49-F238E27FC236}">
                <a16:creationId xmlns:a16="http://schemas.microsoft.com/office/drawing/2014/main" id="{CE6F633A-E601-48AB-453C-76E87BE2CF42}"/>
              </a:ext>
            </a:extLst>
          </p:cNvPr>
          <p:cNvSpPr/>
          <p:nvPr/>
        </p:nvSpPr>
        <p:spPr>
          <a:xfrm>
            <a:off x="884186" y="1925561"/>
            <a:ext cx="288925" cy="288925"/>
          </a:xfrm>
          <a:custGeom>
            <a:avLst/>
            <a:gdLst/>
            <a:ahLst/>
            <a:cxnLst/>
            <a:rect l="l" t="t" r="r" b="b"/>
            <a:pathLst>
              <a:path w="288925" h="288925">
                <a:moveTo>
                  <a:pt x="288683" y="0"/>
                </a:moveTo>
                <a:lnTo>
                  <a:pt x="0" y="0"/>
                </a:lnTo>
                <a:lnTo>
                  <a:pt x="0" y="288683"/>
                </a:lnTo>
                <a:lnTo>
                  <a:pt x="288683" y="288683"/>
                </a:lnTo>
                <a:lnTo>
                  <a:pt x="288683" y="0"/>
                </a:lnTo>
                <a:close/>
              </a:path>
            </a:pathLst>
          </a:custGeom>
          <a:solidFill>
            <a:srgbClr val="FFFFFF"/>
          </a:solidFill>
        </p:spPr>
        <p:txBody>
          <a:bodyPr wrap="square" lIns="0" tIns="0" rIns="0" bIns="0" rtlCol="0"/>
          <a:lstStyle/>
          <a:p>
            <a:endParaRPr/>
          </a:p>
        </p:txBody>
      </p:sp>
      <p:sp>
        <p:nvSpPr>
          <p:cNvPr id="9" name="object 9">
            <a:extLst>
              <a:ext uri="{FF2B5EF4-FFF2-40B4-BE49-F238E27FC236}">
                <a16:creationId xmlns:a16="http://schemas.microsoft.com/office/drawing/2014/main" id="{CCE2CFE3-FAE6-205B-9359-B2B97B2BBDD5}"/>
              </a:ext>
            </a:extLst>
          </p:cNvPr>
          <p:cNvSpPr/>
          <p:nvPr/>
        </p:nvSpPr>
        <p:spPr>
          <a:xfrm>
            <a:off x="1172870" y="1171257"/>
            <a:ext cx="754380" cy="754380"/>
          </a:xfrm>
          <a:custGeom>
            <a:avLst/>
            <a:gdLst/>
            <a:ahLst/>
            <a:cxnLst/>
            <a:rect l="l" t="t" r="r" b="b"/>
            <a:pathLst>
              <a:path w="754380" h="754380">
                <a:moveTo>
                  <a:pt x="429602" y="324345"/>
                </a:moveTo>
                <a:lnTo>
                  <a:pt x="0" y="324345"/>
                </a:lnTo>
                <a:lnTo>
                  <a:pt x="0" y="753948"/>
                </a:lnTo>
                <a:lnTo>
                  <a:pt x="429602" y="753948"/>
                </a:lnTo>
                <a:lnTo>
                  <a:pt x="429602" y="324345"/>
                </a:lnTo>
                <a:close/>
              </a:path>
              <a:path w="754380" h="754380">
                <a:moveTo>
                  <a:pt x="753960" y="0"/>
                </a:moveTo>
                <a:lnTo>
                  <a:pt x="429615" y="0"/>
                </a:lnTo>
                <a:lnTo>
                  <a:pt x="429615" y="324345"/>
                </a:lnTo>
                <a:lnTo>
                  <a:pt x="753960" y="324345"/>
                </a:lnTo>
                <a:lnTo>
                  <a:pt x="753960" y="0"/>
                </a:lnTo>
                <a:close/>
              </a:path>
            </a:pathLst>
          </a:custGeom>
          <a:solidFill>
            <a:srgbClr val="A4A6AC"/>
          </a:solidFill>
        </p:spPr>
        <p:txBody>
          <a:bodyPr wrap="square" lIns="0" tIns="0" rIns="0" bIns="0" rtlCol="0"/>
          <a:lstStyle/>
          <a:p>
            <a:endParaRPr/>
          </a:p>
        </p:txBody>
      </p:sp>
      <p:sp>
        <p:nvSpPr>
          <p:cNvPr id="10" name="object 10">
            <a:extLst>
              <a:ext uri="{FF2B5EF4-FFF2-40B4-BE49-F238E27FC236}">
                <a16:creationId xmlns:a16="http://schemas.microsoft.com/office/drawing/2014/main" id="{F97BF3F0-1B7A-8B7E-0C10-D52E65291564}"/>
              </a:ext>
            </a:extLst>
          </p:cNvPr>
          <p:cNvSpPr/>
          <p:nvPr/>
        </p:nvSpPr>
        <p:spPr>
          <a:xfrm>
            <a:off x="1602486" y="501332"/>
            <a:ext cx="161290" cy="161290"/>
          </a:xfrm>
          <a:custGeom>
            <a:avLst/>
            <a:gdLst/>
            <a:ahLst/>
            <a:cxnLst/>
            <a:rect l="l" t="t" r="r" b="b"/>
            <a:pathLst>
              <a:path w="161289" h="161290">
                <a:moveTo>
                  <a:pt x="160858" y="0"/>
                </a:moveTo>
                <a:lnTo>
                  <a:pt x="0" y="0"/>
                </a:lnTo>
                <a:lnTo>
                  <a:pt x="0" y="160858"/>
                </a:lnTo>
                <a:lnTo>
                  <a:pt x="160858" y="160858"/>
                </a:lnTo>
                <a:lnTo>
                  <a:pt x="160858" y="0"/>
                </a:lnTo>
                <a:close/>
              </a:path>
            </a:pathLst>
          </a:custGeom>
          <a:solidFill>
            <a:srgbClr val="A4A6AC"/>
          </a:solidFill>
        </p:spPr>
        <p:txBody>
          <a:bodyPr wrap="square" lIns="0" tIns="0" rIns="0" bIns="0" rtlCol="0"/>
          <a:lstStyle/>
          <a:p>
            <a:endParaRPr/>
          </a:p>
        </p:txBody>
      </p:sp>
      <p:sp>
        <p:nvSpPr>
          <p:cNvPr id="11" name="object 11">
            <a:extLst>
              <a:ext uri="{FF2B5EF4-FFF2-40B4-BE49-F238E27FC236}">
                <a16:creationId xmlns:a16="http://schemas.microsoft.com/office/drawing/2014/main" id="{0AC512B3-8FEB-A361-D4FB-07988E35AC08}"/>
              </a:ext>
            </a:extLst>
          </p:cNvPr>
          <p:cNvSpPr/>
          <p:nvPr/>
        </p:nvSpPr>
        <p:spPr>
          <a:xfrm>
            <a:off x="1340459" y="772960"/>
            <a:ext cx="74295" cy="74295"/>
          </a:xfrm>
          <a:custGeom>
            <a:avLst/>
            <a:gdLst/>
            <a:ahLst/>
            <a:cxnLst/>
            <a:rect l="l" t="t" r="r" b="b"/>
            <a:pathLst>
              <a:path w="74294" h="74294">
                <a:moveTo>
                  <a:pt x="73939" y="0"/>
                </a:moveTo>
                <a:lnTo>
                  <a:pt x="0" y="0"/>
                </a:lnTo>
                <a:lnTo>
                  <a:pt x="0" y="73939"/>
                </a:lnTo>
                <a:lnTo>
                  <a:pt x="73939" y="73939"/>
                </a:lnTo>
                <a:lnTo>
                  <a:pt x="73939" y="0"/>
                </a:lnTo>
                <a:close/>
              </a:path>
            </a:pathLst>
          </a:custGeom>
          <a:solidFill>
            <a:srgbClr val="3B434C"/>
          </a:solidFill>
        </p:spPr>
        <p:txBody>
          <a:bodyPr wrap="square" lIns="0" tIns="0" rIns="0" bIns="0" rtlCol="0"/>
          <a:lstStyle/>
          <a:p>
            <a:endParaRPr/>
          </a:p>
        </p:txBody>
      </p:sp>
      <p:sp>
        <p:nvSpPr>
          <p:cNvPr id="12" name="object 12">
            <a:extLst>
              <a:ext uri="{FF2B5EF4-FFF2-40B4-BE49-F238E27FC236}">
                <a16:creationId xmlns:a16="http://schemas.microsoft.com/office/drawing/2014/main" id="{1217B1D3-DD43-2C8C-EB4B-3B0B481AAF84}"/>
              </a:ext>
            </a:extLst>
          </p:cNvPr>
          <p:cNvSpPr/>
          <p:nvPr/>
        </p:nvSpPr>
        <p:spPr>
          <a:xfrm>
            <a:off x="1172870" y="2214257"/>
            <a:ext cx="74295" cy="74295"/>
          </a:xfrm>
          <a:custGeom>
            <a:avLst/>
            <a:gdLst/>
            <a:ahLst/>
            <a:cxnLst/>
            <a:rect l="l" t="t" r="r" b="b"/>
            <a:pathLst>
              <a:path w="74294" h="74294">
                <a:moveTo>
                  <a:pt x="73939" y="0"/>
                </a:moveTo>
                <a:lnTo>
                  <a:pt x="0" y="0"/>
                </a:lnTo>
                <a:lnTo>
                  <a:pt x="0" y="73939"/>
                </a:lnTo>
                <a:lnTo>
                  <a:pt x="73939" y="73939"/>
                </a:lnTo>
                <a:lnTo>
                  <a:pt x="73939" y="0"/>
                </a:lnTo>
                <a:close/>
              </a:path>
            </a:pathLst>
          </a:custGeom>
          <a:solidFill>
            <a:srgbClr val="3B434C"/>
          </a:solidFill>
        </p:spPr>
        <p:txBody>
          <a:bodyPr wrap="square" lIns="0" tIns="0" rIns="0" bIns="0" rtlCol="0"/>
          <a:lstStyle/>
          <a:p>
            <a:endParaRPr/>
          </a:p>
        </p:txBody>
      </p:sp>
      <p:pic>
        <p:nvPicPr>
          <p:cNvPr id="30" name="Picture 29" descr="A picture containing text, sign, black&#10;&#10;Description automatically generated">
            <a:extLst>
              <a:ext uri="{FF2B5EF4-FFF2-40B4-BE49-F238E27FC236}">
                <a16:creationId xmlns:a16="http://schemas.microsoft.com/office/drawing/2014/main" id="{93496EC1-5192-D4A2-7CF4-5116BD81D2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2083" y="250825"/>
            <a:ext cx="2540000" cy="850900"/>
          </a:xfrm>
          <a:prstGeom prst="rect">
            <a:avLst/>
          </a:prstGeom>
        </p:spPr>
      </p:pic>
      <p:sp>
        <p:nvSpPr>
          <p:cNvPr id="27" name="object 27">
            <a:extLst>
              <a:ext uri="{FF2B5EF4-FFF2-40B4-BE49-F238E27FC236}">
                <a16:creationId xmlns:a16="http://schemas.microsoft.com/office/drawing/2014/main" id="{28ED4D8F-0974-032F-788E-72ADAA8EFDCD}"/>
              </a:ext>
            </a:extLst>
          </p:cNvPr>
          <p:cNvSpPr txBox="1"/>
          <p:nvPr/>
        </p:nvSpPr>
        <p:spPr>
          <a:xfrm>
            <a:off x="2089754" y="2827730"/>
            <a:ext cx="6063645" cy="459741"/>
          </a:xfrm>
          <a:prstGeom prst="rect">
            <a:avLst/>
          </a:prstGeom>
        </p:spPr>
        <p:txBody>
          <a:bodyPr vert="horz" wrap="square" lIns="0" tIns="15875" rIns="0" bIns="0" rtlCol="0" anchor="t">
            <a:spAutoFit/>
          </a:bodyPr>
          <a:lstStyle/>
          <a:p>
            <a:pPr marL="12700">
              <a:lnSpc>
                <a:spcPct val="100000"/>
              </a:lnSpc>
              <a:spcBef>
                <a:spcPts val="125"/>
              </a:spcBef>
            </a:pPr>
            <a:endParaRPr lang="en-GB" sz="1400" spc="5" dirty="0">
              <a:latin typeface="Arial"/>
              <a:cs typeface="Arial"/>
            </a:endParaRPr>
          </a:p>
          <a:p>
            <a:pPr marL="12700">
              <a:lnSpc>
                <a:spcPct val="100000"/>
              </a:lnSpc>
              <a:spcBef>
                <a:spcPts val="125"/>
              </a:spcBef>
            </a:pPr>
            <a:endParaRPr sz="1400" dirty="0">
              <a:latin typeface="Arial"/>
              <a:cs typeface="Arial"/>
            </a:endParaRPr>
          </a:p>
        </p:txBody>
      </p:sp>
      <p:pic>
        <p:nvPicPr>
          <p:cNvPr id="32" name="Picture 31" descr="A picture containing graphical user interface&#10;&#10;Description automatically generated">
            <a:extLst>
              <a:ext uri="{FF2B5EF4-FFF2-40B4-BE49-F238E27FC236}">
                <a16:creationId xmlns:a16="http://schemas.microsoft.com/office/drawing/2014/main" id="{6E51DD6E-1841-4975-4192-8396C17424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61420" y="4474786"/>
            <a:ext cx="2044700" cy="469900"/>
          </a:xfrm>
          <a:prstGeom prst="rect">
            <a:avLst/>
          </a:prstGeom>
        </p:spPr>
      </p:pic>
      <p:sp>
        <p:nvSpPr>
          <p:cNvPr id="14" name="object 2">
            <a:extLst>
              <a:ext uri="{FF2B5EF4-FFF2-40B4-BE49-F238E27FC236}">
                <a16:creationId xmlns:a16="http://schemas.microsoft.com/office/drawing/2014/main" id="{C7736228-A2CB-C8A8-1987-BB067819CBA3}"/>
              </a:ext>
            </a:extLst>
          </p:cNvPr>
          <p:cNvSpPr txBox="1">
            <a:spLocks noGrp="1"/>
          </p:cNvSpPr>
          <p:nvPr>
            <p:ph type="title"/>
          </p:nvPr>
        </p:nvSpPr>
        <p:spPr>
          <a:xfrm>
            <a:off x="2033144" y="1095033"/>
            <a:ext cx="5858916" cy="385362"/>
          </a:xfrm>
          <a:prstGeom prst="rect">
            <a:avLst/>
          </a:prstGeom>
        </p:spPr>
        <p:txBody>
          <a:bodyPr vert="horz" wrap="square" lIns="0" tIns="15875" rIns="0" bIns="0" rtlCol="0">
            <a:spAutoFit/>
          </a:bodyPr>
          <a:lstStyle/>
          <a:p>
            <a:pPr marL="12700">
              <a:lnSpc>
                <a:spcPct val="100000"/>
              </a:lnSpc>
              <a:spcBef>
                <a:spcPts val="125"/>
              </a:spcBef>
            </a:pPr>
            <a:r>
              <a:rPr lang="en-GB" sz="2400" spc="10" dirty="0">
                <a:solidFill>
                  <a:srgbClr val="000000"/>
                </a:solidFill>
              </a:rPr>
              <a:t>MINISTERS MINDED TO PROCEED</a:t>
            </a:r>
            <a:endParaRPr sz="2400" dirty="0"/>
          </a:p>
        </p:txBody>
      </p:sp>
      <p:sp>
        <p:nvSpPr>
          <p:cNvPr id="15" name="Rectangle 14">
            <a:extLst>
              <a:ext uri="{FF2B5EF4-FFF2-40B4-BE49-F238E27FC236}">
                <a16:creationId xmlns:a16="http://schemas.microsoft.com/office/drawing/2014/main" id="{8DC44037-4B95-1AD6-7D7A-A8D4C04EE6F4}"/>
              </a:ext>
            </a:extLst>
          </p:cNvPr>
          <p:cNvSpPr/>
          <p:nvPr/>
        </p:nvSpPr>
        <p:spPr>
          <a:xfrm>
            <a:off x="7848600" y="1473702"/>
            <a:ext cx="1057520" cy="18682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bject 3">
            <a:extLst>
              <a:ext uri="{FF2B5EF4-FFF2-40B4-BE49-F238E27FC236}">
                <a16:creationId xmlns:a16="http://schemas.microsoft.com/office/drawing/2014/main" id="{96535919-4A2C-9938-1458-E35CF0A873A4}"/>
              </a:ext>
            </a:extLst>
          </p:cNvPr>
          <p:cNvSpPr txBox="1"/>
          <p:nvPr/>
        </p:nvSpPr>
        <p:spPr>
          <a:xfrm>
            <a:off x="1759242" y="1510550"/>
            <a:ext cx="5347322" cy="474489"/>
          </a:xfrm>
          <a:prstGeom prst="rect">
            <a:avLst/>
          </a:prstGeom>
        </p:spPr>
        <p:txBody>
          <a:bodyPr vert="horz" wrap="square" lIns="0" tIns="12700" rIns="0" bIns="0" rtlCol="0">
            <a:spAutoFit/>
          </a:bodyPr>
          <a:lstStyle/>
          <a:p>
            <a:pPr marL="285750" indent="-285750" algn="l">
              <a:buFont typeface="Wingdings" pitchFamily="2" charset="2"/>
              <a:buChar char="§"/>
            </a:pPr>
            <a:endParaRPr lang="en-GB" sz="1400" b="0" i="0" u="none" strike="noStrike" dirty="0">
              <a:solidFill>
                <a:srgbClr val="000000"/>
              </a:solidFill>
              <a:effectLst/>
              <a:latin typeface="Arial" panose="020B0604020202020204" pitchFamily="34" charset="0"/>
              <a:cs typeface="Arial" panose="020B0604020202020204" pitchFamily="34" charset="0"/>
            </a:endParaRPr>
          </a:p>
          <a:p>
            <a:endParaRPr lang="en-GB" sz="1600"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5430FE8C-5219-90AF-19F7-5EE14C5EE638}"/>
              </a:ext>
            </a:extLst>
          </p:cNvPr>
          <p:cNvSpPr txBox="1"/>
          <p:nvPr/>
        </p:nvSpPr>
        <p:spPr>
          <a:xfrm>
            <a:off x="1891170" y="1617036"/>
            <a:ext cx="7014950" cy="3416320"/>
          </a:xfrm>
          <a:prstGeom prst="rect">
            <a:avLst/>
          </a:prstGeom>
          <a:noFill/>
        </p:spPr>
        <p:txBody>
          <a:bodyPr wrap="square">
            <a:spAutoFit/>
          </a:bodyPr>
          <a:lstStyle/>
          <a:p>
            <a:r>
              <a:rPr lang="en-GB" dirty="0"/>
              <a:t>In October 2026, the </a:t>
            </a:r>
            <a:r>
              <a:rPr lang="en-GB" b="1" dirty="0"/>
              <a:t>five areas the Minister stated the Government were minded to proceed:</a:t>
            </a:r>
          </a:p>
          <a:p>
            <a:endParaRPr lang="en-GB" b="1" dirty="0"/>
          </a:p>
          <a:p>
            <a:pPr marL="285750" indent="-285750">
              <a:buFont typeface="Wingdings" panose="05000000000000000000" pitchFamily="2" charset="2"/>
              <a:buChar char="§"/>
            </a:pPr>
            <a:r>
              <a:rPr lang="en-GB" dirty="0"/>
              <a:t>East Sussex and Brighton &amp; Hove (two </a:t>
            </a:r>
            <a:r>
              <a:rPr lang="en-GB" dirty="0" err="1"/>
              <a:t>unitaries</a:t>
            </a:r>
            <a:r>
              <a:rPr lang="en-GB" dirty="0"/>
              <a:t> + boundary changes)</a:t>
            </a:r>
          </a:p>
          <a:p>
            <a:pPr marL="285750" indent="-285750">
              <a:buFont typeface="Wingdings" panose="05000000000000000000" pitchFamily="2" charset="2"/>
              <a:buChar char="§"/>
            </a:pPr>
            <a:r>
              <a:rPr lang="en-GB" dirty="0"/>
              <a:t>Gloucestershire (one unitary)</a:t>
            </a:r>
          </a:p>
          <a:p>
            <a:pPr marL="285750" indent="-285750">
              <a:buFont typeface="Wingdings" panose="05000000000000000000" pitchFamily="2" charset="2"/>
              <a:buChar char="§"/>
            </a:pPr>
            <a:r>
              <a:rPr lang="en-GB" dirty="0"/>
              <a:t>Oxfordshire (three </a:t>
            </a:r>
            <a:r>
              <a:rPr lang="en-GB" dirty="0" err="1"/>
              <a:t>unitaries</a:t>
            </a:r>
            <a:r>
              <a:rPr lang="en-GB" dirty="0"/>
              <a:t> + boundary changes)</a:t>
            </a:r>
          </a:p>
          <a:p>
            <a:pPr marL="285750" indent="-285750">
              <a:buFont typeface="Wingdings" panose="05000000000000000000" pitchFamily="2" charset="2"/>
              <a:buChar char="§"/>
            </a:pPr>
            <a:r>
              <a:rPr lang="en-GB" dirty="0"/>
              <a:t>Warwickshire (two </a:t>
            </a:r>
            <a:r>
              <a:rPr lang="en-GB" dirty="0" err="1"/>
              <a:t>unitaries</a:t>
            </a:r>
            <a:r>
              <a:rPr lang="en-GB" dirty="0"/>
              <a:t>)</a:t>
            </a:r>
          </a:p>
          <a:p>
            <a:pPr marL="285750" indent="-285750">
              <a:buFont typeface="Wingdings" panose="05000000000000000000" pitchFamily="2" charset="2"/>
              <a:buChar char="§"/>
            </a:pPr>
            <a:r>
              <a:rPr lang="en-GB" dirty="0"/>
              <a:t>Worcestershire (two </a:t>
            </a:r>
            <a:r>
              <a:rPr lang="en-GB" dirty="0" err="1"/>
              <a:t>unitaries</a:t>
            </a:r>
            <a:r>
              <a:rPr lang="en-GB" dirty="0"/>
              <a:t>)</a:t>
            </a:r>
          </a:p>
          <a:p>
            <a:pPr marL="285750" indent="-285750">
              <a:buFont typeface="Wingdings" panose="05000000000000000000" pitchFamily="2" charset="2"/>
              <a:buChar char="§"/>
            </a:pPr>
            <a:endParaRPr lang="en-GB" dirty="0"/>
          </a:p>
          <a:p>
            <a:r>
              <a:rPr lang="en-GB" dirty="0"/>
              <a:t>The decisions are not yet final and are subject to further representations and parliamentary approval.</a:t>
            </a:r>
          </a:p>
          <a:p>
            <a:endParaRPr lang="en-GB" dirty="0"/>
          </a:p>
        </p:txBody>
      </p:sp>
    </p:spTree>
    <p:extLst>
      <p:ext uri="{BB962C8B-B14F-4D97-AF65-F5344CB8AC3E}">
        <p14:creationId xmlns:p14="http://schemas.microsoft.com/office/powerpoint/2010/main" val="1431588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B0B6A5C-D8F3-0026-D31B-998610A0DBC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23E52173-3ADD-CF18-AC82-9BE8F3C99309}"/>
              </a:ext>
            </a:extLst>
          </p:cNvPr>
          <p:cNvSpPr/>
          <p:nvPr/>
        </p:nvSpPr>
        <p:spPr>
          <a:xfrm>
            <a:off x="0" y="0"/>
            <a:ext cx="1602740" cy="5144770"/>
          </a:xfrm>
          <a:custGeom>
            <a:avLst/>
            <a:gdLst/>
            <a:ahLst/>
            <a:cxnLst/>
            <a:rect l="l" t="t" r="r" b="b"/>
            <a:pathLst>
              <a:path w="1602740" h="5144770">
                <a:moveTo>
                  <a:pt x="1602473" y="0"/>
                </a:moveTo>
                <a:lnTo>
                  <a:pt x="0" y="0"/>
                </a:lnTo>
                <a:lnTo>
                  <a:pt x="0" y="5144401"/>
                </a:lnTo>
                <a:lnTo>
                  <a:pt x="1602473" y="5144401"/>
                </a:lnTo>
                <a:lnTo>
                  <a:pt x="1602473" y="0"/>
                </a:lnTo>
                <a:close/>
              </a:path>
            </a:pathLst>
          </a:custGeom>
          <a:solidFill>
            <a:srgbClr val="D4CA00"/>
          </a:solidFill>
        </p:spPr>
        <p:txBody>
          <a:bodyPr wrap="square" lIns="0" tIns="0" rIns="0" bIns="0" rtlCol="0"/>
          <a:lstStyle/>
          <a:p>
            <a:endParaRPr/>
          </a:p>
        </p:txBody>
      </p:sp>
      <p:grpSp>
        <p:nvGrpSpPr>
          <p:cNvPr id="3" name="object 3">
            <a:extLst>
              <a:ext uri="{FF2B5EF4-FFF2-40B4-BE49-F238E27FC236}">
                <a16:creationId xmlns:a16="http://schemas.microsoft.com/office/drawing/2014/main" id="{F52E6E3F-AEFF-2CD4-F2D7-3999089E5EE2}"/>
              </a:ext>
            </a:extLst>
          </p:cNvPr>
          <p:cNvGrpSpPr/>
          <p:nvPr/>
        </p:nvGrpSpPr>
        <p:grpSpPr>
          <a:xfrm>
            <a:off x="1763344" y="351650"/>
            <a:ext cx="650240" cy="650240"/>
            <a:chOff x="1763344" y="351650"/>
            <a:chExt cx="650240" cy="650240"/>
          </a:xfrm>
        </p:grpSpPr>
        <p:sp>
          <p:nvSpPr>
            <p:cNvPr id="4" name="object 4">
              <a:extLst>
                <a:ext uri="{FF2B5EF4-FFF2-40B4-BE49-F238E27FC236}">
                  <a16:creationId xmlns:a16="http://schemas.microsoft.com/office/drawing/2014/main" id="{6DA28518-A675-4EFE-235D-9CBA60846B80}"/>
                </a:ext>
              </a:extLst>
            </p:cNvPr>
            <p:cNvSpPr/>
            <p:nvPr/>
          </p:nvSpPr>
          <p:spPr>
            <a:xfrm>
              <a:off x="1763344" y="662190"/>
              <a:ext cx="339725" cy="339725"/>
            </a:xfrm>
            <a:custGeom>
              <a:avLst/>
              <a:gdLst/>
              <a:ahLst/>
              <a:cxnLst/>
              <a:rect l="l" t="t" r="r" b="b"/>
              <a:pathLst>
                <a:path w="339725" h="339725">
                  <a:moveTo>
                    <a:pt x="339115" y="0"/>
                  </a:moveTo>
                  <a:lnTo>
                    <a:pt x="0" y="0"/>
                  </a:lnTo>
                  <a:lnTo>
                    <a:pt x="0" y="339115"/>
                  </a:lnTo>
                  <a:lnTo>
                    <a:pt x="339115" y="339115"/>
                  </a:lnTo>
                  <a:lnTo>
                    <a:pt x="339115" y="0"/>
                  </a:lnTo>
                  <a:close/>
                </a:path>
              </a:pathLst>
            </a:custGeom>
            <a:solidFill>
              <a:srgbClr val="A4A6AC"/>
            </a:solidFill>
          </p:spPr>
          <p:txBody>
            <a:bodyPr wrap="square" lIns="0" tIns="0" rIns="0" bIns="0" rtlCol="0"/>
            <a:lstStyle/>
            <a:p>
              <a:endParaRPr/>
            </a:p>
          </p:txBody>
        </p:sp>
        <p:sp>
          <p:nvSpPr>
            <p:cNvPr id="5" name="object 5">
              <a:extLst>
                <a:ext uri="{FF2B5EF4-FFF2-40B4-BE49-F238E27FC236}">
                  <a16:creationId xmlns:a16="http://schemas.microsoft.com/office/drawing/2014/main" id="{B474B619-A652-0ADB-7215-758D5C2AA02D}"/>
                </a:ext>
              </a:extLst>
            </p:cNvPr>
            <p:cNvSpPr/>
            <p:nvPr/>
          </p:nvSpPr>
          <p:spPr>
            <a:xfrm>
              <a:off x="2102459" y="351650"/>
              <a:ext cx="311150" cy="311150"/>
            </a:xfrm>
            <a:custGeom>
              <a:avLst/>
              <a:gdLst/>
              <a:ahLst/>
              <a:cxnLst/>
              <a:rect l="l" t="t" r="r" b="b"/>
              <a:pathLst>
                <a:path w="311150" h="311150">
                  <a:moveTo>
                    <a:pt x="310540" y="0"/>
                  </a:moveTo>
                  <a:lnTo>
                    <a:pt x="0" y="0"/>
                  </a:lnTo>
                  <a:lnTo>
                    <a:pt x="0" y="310540"/>
                  </a:lnTo>
                  <a:lnTo>
                    <a:pt x="310540" y="310540"/>
                  </a:lnTo>
                  <a:lnTo>
                    <a:pt x="310540" y="0"/>
                  </a:lnTo>
                  <a:close/>
                </a:path>
              </a:pathLst>
            </a:custGeom>
            <a:solidFill>
              <a:srgbClr val="D4CA00"/>
            </a:solidFill>
          </p:spPr>
          <p:txBody>
            <a:bodyPr wrap="square" lIns="0" tIns="0" rIns="0" bIns="0" rtlCol="0"/>
            <a:lstStyle/>
            <a:p>
              <a:endParaRPr/>
            </a:p>
          </p:txBody>
        </p:sp>
      </p:grpSp>
      <p:sp>
        <p:nvSpPr>
          <p:cNvPr id="6" name="object 6">
            <a:extLst>
              <a:ext uri="{FF2B5EF4-FFF2-40B4-BE49-F238E27FC236}">
                <a16:creationId xmlns:a16="http://schemas.microsoft.com/office/drawing/2014/main" id="{CC10779D-13B6-71DB-7B2C-629A298ECE1B}"/>
              </a:ext>
            </a:extLst>
          </p:cNvPr>
          <p:cNvSpPr/>
          <p:nvPr/>
        </p:nvSpPr>
        <p:spPr>
          <a:xfrm>
            <a:off x="1101140" y="0"/>
            <a:ext cx="501650" cy="501650"/>
          </a:xfrm>
          <a:custGeom>
            <a:avLst/>
            <a:gdLst/>
            <a:ahLst/>
            <a:cxnLst/>
            <a:rect l="l" t="t" r="r" b="b"/>
            <a:pathLst>
              <a:path w="501650" h="501650">
                <a:moveTo>
                  <a:pt x="501332" y="0"/>
                </a:moveTo>
                <a:lnTo>
                  <a:pt x="0" y="0"/>
                </a:lnTo>
                <a:lnTo>
                  <a:pt x="0" y="501332"/>
                </a:lnTo>
                <a:lnTo>
                  <a:pt x="501332" y="501332"/>
                </a:lnTo>
                <a:lnTo>
                  <a:pt x="501332" y="0"/>
                </a:lnTo>
                <a:close/>
              </a:path>
            </a:pathLst>
          </a:custGeom>
          <a:solidFill>
            <a:srgbClr val="3B434C"/>
          </a:solidFill>
        </p:spPr>
        <p:txBody>
          <a:bodyPr wrap="square" lIns="0" tIns="0" rIns="0" bIns="0" rtlCol="0"/>
          <a:lstStyle/>
          <a:p>
            <a:endParaRPr/>
          </a:p>
        </p:txBody>
      </p:sp>
      <p:sp>
        <p:nvSpPr>
          <p:cNvPr id="7" name="object 7">
            <a:extLst>
              <a:ext uri="{FF2B5EF4-FFF2-40B4-BE49-F238E27FC236}">
                <a16:creationId xmlns:a16="http://schemas.microsoft.com/office/drawing/2014/main" id="{F7A41BB9-9B8A-E83A-7200-BED343DA8078}"/>
              </a:ext>
            </a:extLst>
          </p:cNvPr>
          <p:cNvSpPr/>
          <p:nvPr/>
        </p:nvSpPr>
        <p:spPr>
          <a:xfrm>
            <a:off x="1016114" y="846912"/>
            <a:ext cx="324485" cy="324485"/>
          </a:xfrm>
          <a:custGeom>
            <a:avLst/>
            <a:gdLst/>
            <a:ahLst/>
            <a:cxnLst/>
            <a:rect l="l" t="t" r="r" b="b"/>
            <a:pathLst>
              <a:path w="324484" h="324484">
                <a:moveTo>
                  <a:pt x="324345" y="0"/>
                </a:moveTo>
                <a:lnTo>
                  <a:pt x="0" y="0"/>
                </a:lnTo>
                <a:lnTo>
                  <a:pt x="0" y="324345"/>
                </a:lnTo>
                <a:lnTo>
                  <a:pt x="324345" y="324345"/>
                </a:lnTo>
                <a:lnTo>
                  <a:pt x="324345" y="0"/>
                </a:lnTo>
                <a:close/>
              </a:path>
            </a:pathLst>
          </a:custGeom>
          <a:solidFill>
            <a:srgbClr val="FFFFFF"/>
          </a:solidFill>
        </p:spPr>
        <p:txBody>
          <a:bodyPr wrap="square" lIns="0" tIns="0" rIns="0" bIns="0" rtlCol="0"/>
          <a:lstStyle/>
          <a:p>
            <a:endParaRPr/>
          </a:p>
        </p:txBody>
      </p:sp>
      <p:sp>
        <p:nvSpPr>
          <p:cNvPr id="8" name="object 8">
            <a:extLst>
              <a:ext uri="{FF2B5EF4-FFF2-40B4-BE49-F238E27FC236}">
                <a16:creationId xmlns:a16="http://schemas.microsoft.com/office/drawing/2014/main" id="{E49563E3-A6D3-B003-0277-EEEA6D6BC1CD}"/>
              </a:ext>
            </a:extLst>
          </p:cNvPr>
          <p:cNvSpPr/>
          <p:nvPr/>
        </p:nvSpPr>
        <p:spPr>
          <a:xfrm>
            <a:off x="884186" y="1925561"/>
            <a:ext cx="288925" cy="288925"/>
          </a:xfrm>
          <a:custGeom>
            <a:avLst/>
            <a:gdLst/>
            <a:ahLst/>
            <a:cxnLst/>
            <a:rect l="l" t="t" r="r" b="b"/>
            <a:pathLst>
              <a:path w="288925" h="288925">
                <a:moveTo>
                  <a:pt x="288683" y="0"/>
                </a:moveTo>
                <a:lnTo>
                  <a:pt x="0" y="0"/>
                </a:lnTo>
                <a:lnTo>
                  <a:pt x="0" y="288683"/>
                </a:lnTo>
                <a:lnTo>
                  <a:pt x="288683" y="288683"/>
                </a:lnTo>
                <a:lnTo>
                  <a:pt x="288683" y="0"/>
                </a:lnTo>
                <a:close/>
              </a:path>
            </a:pathLst>
          </a:custGeom>
          <a:solidFill>
            <a:srgbClr val="FFFFFF"/>
          </a:solidFill>
        </p:spPr>
        <p:txBody>
          <a:bodyPr wrap="square" lIns="0" tIns="0" rIns="0" bIns="0" rtlCol="0"/>
          <a:lstStyle/>
          <a:p>
            <a:endParaRPr/>
          </a:p>
        </p:txBody>
      </p:sp>
      <p:sp>
        <p:nvSpPr>
          <p:cNvPr id="9" name="object 9">
            <a:extLst>
              <a:ext uri="{FF2B5EF4-FFF2-40B4-BE49-F238E27FC236}">
                <a16:creationId xmlns:a16="http://schemas.microsoft.com/office/drawing/2014/main" id="{FB44D87D-4A13-3650-BFA7-362F5DE725A9}"/>
              </a:ext>
            </a:extLst>
          </p:cNvPr>
          <p:cNvSpPr/>
          <p:nvPr/>
        </p:nvSpPr>
        <p:spPr>
          <a:xfrm>
            <a:off x="1172870" y="1171257"/>
            <a:ext cx="754380" cy="754380"/>
          </a:xfrm>
          <a:custGeom>
            <a:avLst/>
            <a:gdLst/>
            <a:ahLst/>
            <a:cxnLst/>
            <a:rect l="l" t="t" r="r" b="b"/>
            <a:pathLst>
              <a:path w="754380" h="754380">
                <a:moveTo>
                  <a:pt x="429602" y="324345"/>
                </a:moveTo>
                <a:lnTo>
                  <a:pt x="0" y="324345"/>
                </a:lnTo>
                <a:lnTo>
                  <a:pt x="0" y="753948"/>
                </a:lnTo>
                <a:lnTo>
                  <a:pt x="429602" y="753948"/>
                </a:lnTo>
                <a:lnTo>
                  <a:pt x="429602" y="324345"/>
                </a:lnTo>
                <a:close/>
              </a:path>
              <a:path w="754380" h="754380">
                <a:moveTo>
                  <a:pt x="753960" y="0"/>
                </a:moveTo>
                <a:lnTo>
                  <a:pt x="429615" y="0"/>
                </a:lnTo>
                <a:lnTo>
                  <a:pt x="429615" y="324345"/>
                </a:lnTo>
                <a:lnTo>
                  <a:pt x="753960" y="324345"/>
                </a:lnTo>
                <a:lnTo>
                  <a:pt x="753960" y="0"/>
                </a:lnTo>
                <a:close/>
              </a:path>
            </a:pathLst>
          </a:custGeom>
          <a:solidFill>
            <a:srgbClr val="A4A6AC"/>
          </a:solidFill>
        </p:spPr>
        <p:txBody>
          <a:bodyPr wrap="square" lIns="0" tIns="0" rIns="0" bIns="0" rtlCol="0"/>
          <a:lstStyle/>
          <a:p>
            <a:endParaRPr/>
          </a:p>
        </p:txBody>
      </p:sp>
      <p:sp>
        <p:nvSpPr>
          <p:cNvPr id="10" name="object 10">
            <a:extLst>
              <a:ext uri="{FF2B5EF4-FFF2-40B4-BE49-F238E27FC236}">
                <a16:creationId xmlns:a16="http://schemas.microsoft.com/office/drawing/2014/main" id="{C1C0993B-DF59-FD43-4A66-594CB87850B7}"/>
              </a:ext>
            </a:extLst>
          </p:cNvPr>
          <p:cNvSpPr/>
          <p:nvPr/>
        </p:nvSpPr>
        <p:spPr>
          <a:xfrm>
            <a:off x="1602486" y="501332"/>
            <a:ext cx="161290" cy="161290"/>
          </a:xfrm>
          <a:custGeom>
            <a:avLst/>
            <a:gdLst/>
            <a:ahLst/>
            <a:cxnLst/>
            <a:rect l="l" t="t" r="r" b="b"/>
            <a:pathLst>
              <a:path w="161289" h="161290">
                <a:moveTo>
                  <a:pt x="160858" y="0"/>
                </a:moveTo>
                <a:lnTo>
                  <a:pt x="0" y="0"/>
                </a:lnTo>
                <a:lnTo>
                  <a:pt x="0" y="160858"/>
                </a:lnTo>
                <a:lnTo>
                  <a:pt x="160858" y="160858"/>
                </a:lnTo>
                <a:lnTo>
                  <a:pt x="160858" y="0"/>
                </a:lnTo>
                <a:close/>
              </a:path>
            </a:pathLst>
          </a:custGeom>
          <a:solidFill>
            <a:srgbClr val="A4A6AC"/>
          </a:solidFill>
        </p:spPr>
        <p:txBody>
          <a:bodyPr wrap="square" lIns="0" tIns="0" rIns="0" bIns="0" rtlCol="0"/>
          <a:lstStyle/>
          <a:p>
            <a:endParaRPr/>
          </a:p>
        </p:txBody>
      </p:sp>
      <p:sp>
        <p:nvSpPr>
          <p:cNvPr id="11" name="object 11">
            <a:extLst>
              <a:ext uri="{FF2B5EF4-FFF2-40B4-BE49-F238E27FC236}">
                <a16:creationId xmlns:a16="http://schemas.microsoft.com/office/drawing/2014/main" id="{C5D75541-90B5-5D6B-E0A0-568C2EDAA03C}"/>
              </a:ext>
            </a:extLst>
          </p:cNvPr>
          <p:cNvSpPr/>
          <p:nvPr/>
        </p:nvSpPr>
        <p:spPr>
          <a:xfrm>
            <a:off x="1340459" y="772960"/>
            <a:ext cx="74295" cy="74295"/>
          </a:xfrm>
          <a:custGeom>
            <a:avLst/>
            <a:gdLst/>
            <a:ahLst/>
            <a:cxnLst/>
            <a:rect l="l" t="t" r="r" b="b"/>
            <a:pathLst>
              <a:path w="74294" h="74294">
                <a:moveTo>
                  <a:pt x="73939" y="0"/>
                </a:moveTo>
                <a:lnTo>
                  <a:pt x="0" y="0"/>
                </a:lnTo>
                <a:lnTo>
                  <a:pt x="0" y="73939"/>
                </a:lnTo>
                <a:lnTo>
                  <a:pt x="73939" y="73939"/>
                </a:lnTo>
                <a:lnTo>
                  <a:pt x="73939" y="0"/>
                </a:lnTo>
                <a:close/>
              </a:path>
            </a:pathLst>
          </a:custGeom>
          <a:solidFill>
            <a:srgbClr val="3B434C"/>
          </a:solidFill>
        </p:spPr>
        <p:txBody>
          <a:bodyPr wrap="square" lIns="0" tIns="0" rIns="0" bIns="0" rtlCol="0"/>
          <a:lstStyle/>
          <a:p>
            <a:endParaRPr/>
          </a:p>
        </p:txBody>
      </p:sp>
      <p:sp>
        <p:nvSpPr>
          <p:cNvPr id="12" name="object 12">
            <a:extLst>
              <a:ext uri="{FF2B5EF4-FFF2-40B4-BE49-F238E27FC236}">
                <a16:creationId xmlns:a16="http://schemas.microsoft.com/office/drawing/2014/main" id="{D938C48F-80F4-9A98-39BD-F3C429E33AE6}"/>
              </a:ext>
            </a:extLst>
          </p:cNvPr>
          <p:cNvSpPr/>
          <p:nvPr/>
        </p:nvSpPr>
        <p:spPr>
          <a:xfrm>
            <a:off x="1172870" y="2214257"/>
            <a:ext cx="74295" cy="74295"/>
          </a:xfrm>
          <a:custGeom>
            <a:avLst/>
            <a:gdLst/>
            <a:ahLst/>
            <a:cxnLst/>
            <a:rect l="l" t="t" r="r" b="b"/>
            <a:pathLst>
              <a:path w="74294" h="74294">
                <a:moveTo>
                  <a:pt x="73939" y="0"/>
                </a:moveTo>
                <a:lnTo>
                  <a:pt x="0" y="0"/>
                </a:lnTo>
                <a:lnTo>
                  <a:pt x="0" y="73939"/>
                </a:lnTo>
                <a:lnTo>
                  <a:pt x="73939" y="73939"/>
                </a:lnTo>
                <a:lnTo>
                  <a:pt x="73939" y="0"/>
                </a:lnTo>
                <a:close/>
              </a:path>
            </a:pathLst>
          </a:custGeom>
          <a:solidFill>
            <a:srgbClr val="3B434C"/>
          </a:solidFill>
        </p:spPr>
        <p:txBody>
          <a:bodyPr wrap="square" lIns="0" tIns="0" rIns="0" bIns="0" rtlCol="0"/>
          <a:lstStyle/>
          <a:p>
            <a:endParaRPr/>
          </a:p>
        </p:txBody>
      </p:sp>
      <p:sp>
        <p:nvSpPr>
          <p:cNvPr id="26" name="object 26">
            <a:extLst>
              <a:ext uri="{FF2B5EF4-FFF2-40B4-BE49-F238E27FC236}">
                <a16:creationId xmlns:a16="http://schemas.microsoft.com/office/drawing/2014/main" id="{EC8E50AD-E355-0C01-B609-EDF3462FCFEE}"/>
              </a:ext>
            </a:extLst>
          </p:cNvPr>
          <p:cNvSpPr txBox="1">
            <a:spLocks noGrp="1"/>
          </p:cNvSpPr>
          <p:nvPr>
            <p:ph type="title"/>
          </p:nvPr>
        </p:nvSpPr>
        <p:spPr>
          <a:xfrm>
            <a:off x="2084006" y="1235772"/>
            <a:ext cx="5530245" cy="382156"/>
          </a:xfrm>
          <a:prstGeom prst="rect">
            <a:avLst/>
          </a:prstGeom>
        </p:spPr>
        <p:txBody>
          <a:bodyPr vert="horz" wrap="square" lIns="0" tIns="12700" rIns="0" bIns="0" rtlCol="0" anchor="t">
            <a:spAutoFit/>
          </a:bodyPr>
          <a:lstStyle/>
          <a:p>
            <a:pPr marL="12700">
              <a:spcBef>
                <a:spcPts val="100"/>
              </a:spcBef>
            </a:pPr>
            <a:r>
              <a:rPr lang="en-US" sz="2400" spc="-5" dirty="0">
                <a:solidFill>
                  <a:srgbClr val="000000"/>
                </a:solidFill>
              </a:rPr>
              <a:t>STILL GOING AHEAD</a:t>
            </a:r>
          </a:p>
        </p:txBody>
      </p:sp>
      <p:pic>
        <p:nvPicPr>
          <p:cNvPr id="30" name="Picture 29" descr="A picture containing text, sign, black&#10;&#10;Description automatically generated">
            <a:extLst>
              <a:ext uri="{FF2B5EF4-FFF2-40B4-BE49-F238E27FC236}">
                <a16:creationId xmlns:a16="http://schemas.microsoft.com/office/drawing/2014/main" id="{9594F556-E430-429B-7CA3-1E7D96F861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2083" y="250825"/>
            <a:ext cx="2540000" cy="850900"/>
          </a:xfrm>
          <a:prstGeom prst="rect">
            <a:avLst/>
          </a:prstGeom>
        </p:spPr>
      </p:pic>
      <p:sp>
        <p:nvSpPr>
          <p:cNvPr id="27" name="object 27">
            <a:extLst>
              <a:ext uri="{FF2B5EF4-FFF2-40B4-BE49-F238E27FC236}">
                <a16:creationId xmlns:a16="http://schemas.microsoft.com/office/drawing/2014/main" id="{45FC17FA-01D4-222D-D416-1B1C15EE62BB}"/>
              </a:ext>
            </a:extLst>
          </p:cNvPr>
          <p:cNvSpPr txBox="1"/>
          <p:nvPr/>
        </p:nvSpPr>
        <p:spPr>
          <a:xfrm>
            <a:off x="2057297" y="1851785"/>
            <a:ext cx="6063645" cy="1339469"/>
          </a:xfrm>
          <a:prstGeom prst="rect">
            <a:avLst/>
          </a:prstGeom>
        </p:spPr>
        <p:txBody>
          <a:bodyPr vert="horz" wrap="square" lIns="0" tIns="15875" rIns="0" bIns="0" rtlCol="0" anchor="t">
            <a:spAutoFit/>
          </a:bodyPr>
          <a:lstStyle/>
          <a:p>
            <a:pPr marL="285750" indent="-285750">
              <a:buFont typeface="Wingdings" pitchFamily="2" charset="2"/>
              <a:buChar char="§"/>
            </a:pPr>
            <a:r>
              <a:rPr lang="en-GB" dirty="0">
                <a:solidFill>
                  <a:srgbClr val="212121"/>
                </a:solidFill>
                <a:latin typeface="Arial" panose="020B0604020202020204" pitchFamily="34" charset="0"/>
                <a:cs typeface="Arial" panose="020B0604020202020204" pitchFamily="34" charset="0"/>
              </a:rPr>
              <a:t>Surrey remains unchanged following the October 2026 update and will still become two unitary authorities (East and West) in April 2027.</a:t>
            </a:r>
          </a:p>
          <a:p>
            <a:pPr marL="285750" indent="-285750">
              <a:buFont typeface="Wingdings" pitchFamily="2" charset="2"/>
              <a:buChar char="§"/>
            </a:pPr>
            <a:endParaRPr lang="en-GB" dirty="0">
              <a:solidFill>
                <a:srgbClr val="212121"/>
              </a:solidFill>
              <a:latin typeface="Arial" panose="020B0604020202020204" pitchFamily="34" charset="0"/>
              <a:cs typeface="Arial" panose="020B0604020202020204" pitchFamily="34" charset="0"/>
            </a:endParaRPr>
          </a:p>
          <a:p>
            <a:pPr marL="285750" indent="-285750">
              <a:buFont typeface="Wingdings" pitchFamily="2" charset="2"/>
              <a:buChar char="§"/>
            </a:pP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249069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F2BD754-5281-0DB9-5477-6CD5492DDD8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2BB44AA6-4708-330B-F802-D99D15882C23}"/>
              </a:ext>
            </a:extLst>
          </p:cNvPr>
          <p:cNvSpPr/>
          <p:nvPr/>
        </p:nvSpPr>
        <p:spPr>
          <a:xfrm>
            <a:off x="0" y="1176655"/>
            <a:ext cx="9144000" cy="3973195"/>
          </a:xfrm>
          <a:custGeom>
            <a:avLst/>
            <a:gdLst/>
            <a:ahLst/>
            <a:cxnLst/>
            <a:rect l="l" t="t" r="r" b="b"/>
            <a:pathLst>
              <a:path w="9144000" h="3973195">
                <a:moveTo>
                  <a:pt x="9144000" y="0"/>
                </a:moveTo>
                <a:lnTo>
                  <a:pt x="0" y="0"/>
                </a:lnTo>
                <a:lnTo>
                  <a:pt x="0" y="3973144"/>
                </a:lnTo>
                <a:lnTo>
                  <a:pt x="9144000" y="3973144"/>
                </a:lnTo>
                <a:lnTo>
                  <a:pt x="9144000" y="0"/>
                </a:lnTo>
                <a:close/>
              </a:path>
            </a:pathLst>
          </a:custGeom>
          <a:solidFill>
            <a:srgbClr val="D4CA00"/>
          </a:solidFill>
        </p:spPr>
        <p:txBody>
          <a:bodyPr wrap="square" lIns="0" tIns="0" rIns="0" bIns="0" rtlCol="0"/>
          <a:lstStyle/>
          <a:p>
            <a:endParaRPr/>
          </a:p>
        </p:txBody>
      </p:sp>
      <p:grpSp>
        <p:nvGrpSpPr>
          <p:cNvPr id="3" name="object 3">
            <a:extLst>
              <a:ext uri="{FF2B5EF4-FFF2-40B4-BE49-F238E27FC236}">
                <a16:creationId xmlns:a16="http://schemas.microsoft.com/office/drawing/2014/main" id="{652F2034-74BC-5B31-6C2C-6C9EC7DC6517}"/>
              </a:ext>
            </a:extLst>
          </p:cNvPr>
          <p:cNvGrpSpPr/>
          <p:nvPr/>
        </p:nvGrpSpPr>
        <p:grpSpPr>
          <a:xfrm>
            <a:off x="1763344" y="351650"/>
            <a:ext cx="650240" cy="650240"/>
            <a:chOff x="1763344" y="351650"/>
            <a:chExt cx="650240" cy="650240"/>
          </a:xfrm>
        </p:grpSpPr>
        <p:sp>
          <p:nvSpPr>
            <p:cNvPr id="4" name="object 4">
              <a:extLst>
                <a:ext uri="{FF2B5EF4-FFF2-40B4-BE49-F238E27FC236}">
                  <a16:creationId xmlns:a16="http://schemas.microsoft.com/office/drawing/2014/main" id="{11399368-6033-2B33-5E11-AFB9EEF088A6}"/>
                </a:ext>
              </a:extLst>
            </p:cNvPr>
            <p:cNvSpPr/>
            <p:nvPr/>
          </p:nvSpPr>
          <p:spPr>
            <a:xfrm>
              <a:off x="1763344" y="662190"/>
              <a:ext cx="339725" cy="339725"/>
            </a:xfrm>
            <a:custGeom>
              <a:avLst/>
              <a:gdLst/>
              <a:ahLst/>
              <a:cxnLst/>
              <a:rect l="l" t="t" r="r" b="b"/>
              <a:pathLst>
                <a:path w="339725" h="339725">
                  <a:moveTo>
                    <a:pt x="339115" y="0"/>
                  </a:moveTo>
                  <a:lnTo>
                    <a:pt x="0" y="0"/>
                  </a:lnTo>
                  <a:lnTo>
                    <a:pt x="0" y="339115"/>
                  </a:lnTo>
                  <a:lnTo>
                    <a:pt x="339115" y="339115"/>
                  </a:lnTo>
                  <a:lnTo>
                    <a:pt x="339115" y="0"/>
                  </a:lnTo>
                  <a:close/>
                </a:path>
              </a:pathLst>
            </a:custGeom>
            <a:solidFill>
              <a:srgbClr val="A4A6AC"/>
            </a:solidFill>
          </p:spPr>
          <p:txBody>
            <a:bodyPr wrap="square" lIns="0" tIns="0" rIns="0" bIns="0" rtlCol="0"/>
            <a:lstStyle/>
            <a:p>
              <a:endParaRPr/>
            </a:p>
          </p:txBody>
        </p:sp>
        <p:sp>
          <p:nvSpPr>
            <p:cNvPr id="5" name="object 5">
              <a:extLst>
                <a:ext uri="{FF2B5EF4-FFF2-40B4-BE49-F238E27FC236}">
                  <a16:creationId xmlns:a16="http://schemas.microsoft.com/office/drawing/2014/main" id="{1AD6CEE6-89E1-D34A-76AD-34892D24A276}"/>
                </a:ext>
              </a:extLst>
            </p:cNvPr>
            <p:cNvSpPr/>
            <p:nvPr/>
          </p:nvSpPr>
          <p:spPr>
            <a:xfrm>
              <a:off x="2102459" y="351650"/>
              <a:ext cx="311150" cy="311150"/>
            </a:xfrm>
            <a:custGeom>
              <a:avLst/>
              <a:gdLst/>
              <a:ahLst/>
              <a:cxnLst/>
              <a:rect l="l" t="t" r="r" b="b"/>
              <a:pathLst>
                <a:path w="311150" h="311150">
                  <a:moveTo>
                    <a:pt x="310540" y="0"/>
                  </a:moveTo>
                  <a:lnTo>
                    <a:pt x="0" y="0"/>
                  </a:lnTo>
                  <a:lnTo>
                    <a:pt x="0" y="310540"/>
                  </a:lnTo>
                  <a:lnTo>
                    <a:pt x="310540" y="310540"/>
                  </a:lnTo>
                  <a:lnTo>
                    <a:pt x="310540" y="0"/>
                  </a:lnTo>
                  <a:close/>
                </a:path>
              </a:pathLst>
            </a:custGeom>
            <a:solidFill>
              <a:srgbClr val="D4CA00"/>
            </a:solidFill>
          </p:spPr>
          <p:txBody>
            <a:bodyPr wrap="square" lIns="0" tIns="0" rIns="0" bIns="0" rtlCol="0"/>
            <a:lstStyle/>
            <a:p>
              <a:endParaRPr/>
            </a:p>
          </p:txBody>
        </p:sp>
      </p:grpSp>
      <p:sp>
        <p:nvSpPr>
          <p:cNvPr id="6" name="object 6">
            <a:extLst>
              <a:ext uri="{FF2B5EF4-FFF2-40B4-BE49-F238E27FC236}">
                <a16:creationId xmlns:a16="http://schemas.microsoft.com/office/drawing/2014/main" id="{AD683031-1BF2-3886-EDFC-FA017B8EF78E}"/>
              </a:ext>
            </a:extLst>
          </p:cNvPr>
          <p:cNvSpPr/>
          <p:nvPr/>
        </p:nvSpPr>
        <p:spPr>
          <a:xfrm>
            <a:off x="1101140" y="0"/>
            <a:ext cx="501650" cy="501650"/>
          </a:xfrm>
          <a:custGeom>
            <a:avLst/>
            <a:gdLst/>
            <a:ahLst/>
            <a:cxnLst/>
            <a:rect l="l" t="t" r="r" b="b"/>
            <a:pathLst>
              <a:path w="501650" h="501650">
                <a:moveTo>
                  <a:pt x="501332" y="0"/>
                </a:moveTo>
                <a:lnTo>
                  <a:pt x="0" y="0"/>
                </a:lnTo>
                <a:lnTo>
                  <a:pt x="0" y="501332"/>
                </a:lnTo>
                <a:lnTo>
                  <a:pt x="501332" y="501332"/>
                </a:lnTo>
                <a:lnTo>
                  <a:pt x="501332" y="0"/>
                </a:lnTo>
                <a:close/>
              </a:path>
            </a:pathLst>
          </a:custGeom>
          <a:solidFill>
            <a:srgbClr val="3B434C"/>
          </a:solidFill>
        </p:spPr>
        <p:txBody>
          <a:bodyPr wrap="square" lIns="0" tIns="0" rIns="0" bIns="0" rtlCol="0"/>
          <a:lstStyle/>
          <a:p>
            <a:endParaRPr/>
          </a:p>
        </p:txBody>
      </p:sp>
      <p:sp>
        <p:nvSpPr>
          <p:cNvPr id="7" name="object 7">
            <a:extLst>
              <a:ext uri="{FF2B5EF4-FFF2-40B4-BE49-F238E27FC236}">
                <a16:creationId xmlns:a16="http://schemas.microsoft.com/office/drawing/2014/main" id="{2EB783EC-A428-AFDD-AA42-72BA974FC45F}"/>
              </a:ext>
            </a:extLst>
          </p:cNvPr>
          <p:cNvSpPr/>
          <p:nvPr/>
        </p:nvSpPr>
        <p:spPr>
          <a:xfrm>
            <a:off x="884186" y="1925561"/>
            <a:ext cx="288925" cy="288925"/>
          </a:xfrm>
          <a:custGeom>
            <a:avLst/>
            <a:gdLst/>
            <a:ahLst/>
            <a:cxnLst/>
            <a:rect l="l" t="t" r="r" b="b"/>
            <a:pathLst>
              <a:path w="288925" h="288925">
                <a:moveTo>
                  <a:pt x="288683" y="0"/>
                </a:moveTo>
                <a:lnTo>
                  <a:pt x="0" y="0"/>
                </a:lnTo>
                <a:lnTo>
                  <a:pt x="0" y="288683"/>
                </a:lnTo>
                <a:lnTo>
                  <a:pt x="288683" y="288683"/>
                </a:lnTo>
                <a:lnTo>
                  <a:pt x="288683" y="0"/>
                </a:lnTo>
                <a:close/>
              </a:path>
            </a:pathLst>
          </a:custGeom>
          <a:solidFill>
            <a:srgbClr val="FFFFFF"/>
          </a:solidFill>
        </p:spPr>
        <p:txBody>
          <a:bodyPr wrap="square" lIns="0" tIns="0" rIns="0" bIns="0" rtlCol="0"/>
          <a:lstStyle/>
          <a:p>
            <a:endParaRPr/>
          </a:p>
        </p:txBody>
      </p:sp>
      <p:sp>
        <p:nvSpPr>
          <p:cNvPr id="8" name="object 8">
            <a:extLst>
              <a:ext uri="{FF2B5EF4-FFF2-40B4-BE49-F238E27FC236}">
                <a16:creationId xmlns:a16="http://schemas.microsoft.com/office/drawing/2014/main" id="{0DDFAFDC-B827-CC60-487B-281D9B4C8090}"/>
              </a:ext>
            </a:extLst>
          </p:cNvPr>
          <p:cNvSpPr/>
          <p:nvPr/>
        </p:nvSpPr>
        <p:spPr>
          <a:xfrm>
            <a:off x="1172870" y="1171257"/>
            <a:ext cx="754380" cy="754380"/>
          </a:xfrm>
          <a:custGeom>
            <a:avLst/>
            <a:gdLst/>
            <a:ahLst/>
            <a:cxnLst/>
            <a:rect l="l" t="t" r="r" b="b"/>
            <a:pathLst>
              <a:path w="754380" h="754380">
                <a:moveTo>
                  <a:pt x="429602" y="324345"/>
                </a:moveTo>
                <a:lnTo>
                  <a:pt x="0" y="324345"/>
                </a:lnTo>
                <a:lnTo>
                  <a:pt x="0" y="753948"/>
                </a:lnTo>
                <a:lnTo>
                  <a:pt x="429602" y="753948"/>
                </a:lnTo>
                <a:lnTo>
                  <a:pt x="429602" y="324345"/>
                </a:lnTo>
                <a:close/>
              </a:path>
              <a:path w="754380" h="754380">
                <a:moveTo>
                  <a:pt x="753960" y="0"/>
                </a:moveTo>
                <a:lnTo>
                  <a:pt x="429615" y="0"/>
                </a:lnTo>
                <a:lnTo>
                  <a:pt x="429615" y="324345"/>
                </a:lnTo>
                <a:lnTo>
                  <a:pt x="753960" y="324345"/>
                </a:lnTo>
                <a:lnTo>
                  <a:pt x="753960" y="0"/>
                </a:lnTo>
                <a:close/>
              </a:path>
            </a:pathLst>
          </a:custGeom>
          <a:solidFill>
            <a:srgbClr val="A4A6AC"/>
          </a:solidFill>
        </p:spPr>
        <p:txBody>
          <a:bodyPr wrap="square" lIns="0" tIns="0" rIns="0" bIns="0" rtlCol="0"/>
          <a:lstStyle/>
          <a:p>
            <a:endParaRPr/>
          </a:p>
        </p:txBody>
      </p:sp>
      <p:sp>
        <p:nvSpPr>
          <p:cNvPr id="9" name="object 9">
            <a:extLst>
              <a:ext uri="{FF2B5EF4-FFF2-40B4-BE49-F238E27FC236}">
                <a16:creationId xmlns:a16="http://schemas.microsoft.com/office/drawing/2014/main" id="{69B4B832-94F0-A549-F1CA-870D64E44F7C}"/>
              </a:ext>
            </a:extLst>
          </p:cNvPr>
          <p:cNvSpPr/>
          <p:nvPr/>
        </p:nvSpPr>
        <p:spPr>
          <a:xfrm>
            <a:off x="1602486" y="501332"/>
            <a:ext cx="161290" cy="161290"/>
          </a:xfrm>
          <a:custGeom>
            <a:avLst/>
            <a:gdLst/>
            <a:ahLst/>
            <a:cxnLst/>
            <a:rect l="l" t="t" r="r" b="b"/>
            <a:pathLst>
              <a:path w="161289" h="161290">
                <a:moveTo>
                  <a:pt x="160858" y="0"/>
                </a:moveTo>
                <a:lnTo>
                  <a:pt x="0" y="0"/>
                </a:lnTo>
                <a:lnTo>
                  <a:pt x="0" y="160858"/>
                </a:lnTo>
                <a:lnTo>
                  <a:pt x="160858" y="160858"/>
                </a:lnTo>
                <a:lnTo>
                  <a:pt x="160858" y="0"/>
                </a:lnTo>
                <a:close/>
              </a:path>
            </a:pathLst>
          </a:custGeom>
          <a:solidFill>
            <a:srgbClr val="A4A6AC"/>
          </a:solidFill>
        </p:spPr>
        <p:txBody>
          <a:bodyPr wrap="square" lIns="0" tIns="0" rIns="0" bIns="0" rtlCol="0"/>
          <a:lstStyle/>
          <a:p>
            <a:endParaRPr/>
          </a:p>
        </p:txBody>
      </p:sp>
      <p:sp>
        <p:nvSpPr>
          <p:cNvPr id="10" name="object 10">
            <a:extLst>
              <a:ext uri="{FF2B5EF4-FFF2-40B4-BE49-F238E27FC236}">
                <a16:creationId xmlns:a16="http://schemas.microsoft.com/office/drawing/2014/main" id="{83A01627-D065-C2E1-0405-DB067BF68689}"/>
              </a:ext>
            </a:extLst>
          </p:cNvPr>
          <p:cNvSpPr/>
          <p:nvPr/>
        </p:nvSpPr>
        <p:spPr>
          <a:xfrm>
            <a:off x="1340459" y="772960"/>
            <a:ext cx="74295" cy="74295"/>
          </a:xfrm>
          <a:custGeom>
            <a:avLst/>
            <a:gdLst/>
            <a:ahLst/>
            <a:cxnLst/>
            <a:rect l="l" t="t" r="r" b="b"/>
            <a:pathLst>
              <a:path w="74294" h="74294">
                <a:moveTo>
                  <a:pt x="73939" y="0"/>
                </a:moveTo>
                <a:lnTo>
                  <a:pt x="0" y="0"/>
                </a:lnTo>
                <a:lnTo>
                  <a:pt x="0" y="73939"/>
                </a:lnTo>
                <a:lnTo>
                  <a:pt x="73939" y="73939"/>
                </a:lnTo>
                <a:lnTo>
                  <a:pt x="73939" y="0"/>
                </a:lnTo>
                <a:close/>
              </a:path>
            </a:pathLst>
          </a:custGeom>
          <a:solidFill>
            <a:srgbClr val="3B434C"/>
          </a:solidFill>
        </p:spPr>
        <p:txBody>
          <a:bodyPr wrap="square" lIns="0" tIns="0" rIns="0" bIns="0" rtlCol="0"/>
          <a:lstStyle/>
          <a:p>
            <a:endParaRPr/>
          </a:p>
        </p:txBody>
      </p:sp>
      <p:sp>
        <p:nvSpPr>
          <p:cNvPr id="11" name="object 11">
            <a:extLst>
              <a:ext uri="{FF2B5EF4-FFF2-40B4-BE49-F238E27FC236}">
                <a16:creationId xmlns:a16="http://schemas.microsoft.com/office/drawing/2014/main" id="{DAED7CBF-4BFC-2F8C-A5F0-8C858315B8C7}"/>
              </a:ext>
            </a:extLst>
          </p:cNvPr>
          <p:cNvSpPr/>
          <p:nvPr/>
        </p:nvSpPr>
        <p:spPr>
          <a:xfrm>
            <a:off x="1172870" y="2214257"/>
            <a:ext cx="74295" cy="74295"/>
          </a:xfrm>
          <a:custGeom>
            <a:avLst/>
            <a:gdLst/>
            <a:ahLst/>
            <a:cxnLst/>
            <a:rect l="l" t="t" r="r" b="b"/>
            <a:pathLst>
              <a:path w="74294" h="74294">
                <a:moveTo>
                  <a:pt x="73939" y="0"/>
                </a:moveTo>
                <a:lnTo>
                  <a:pt x="0" y="0"/>
                </a:lnTo>
                <a:lnTo>
                  <a:pt x="0" y="73939"/>
                </a:lnTo>
                <a:lnTo>
                  <a:pt x="73939" y="73939"/>
                </a:lnTo>
                <a:lnTo>
                  <a:pt x="73939" y="0"/>
                </a:lnTo>
                <a:close/>
              </a:path>
            </a:pathLst>
          </a:custGeom>
          <a:solidFill>
            <a:srgbClr val="3B434C"/>
          </a:solidFill>
        </p:spPr>
        <p:txBody>
          <a:bodyPr wrap="square" lIns="0" tIns="0" rIns="0" bIns="0" rtlCol="0"/>
          <a:lstStyle/>
          <a:p>
            <a:endParaRPr/>
          </a:p>
        </p:txBody>
      </p:sp>
      <p:sp>
        <p:nvSpPr>
          <p:cNvPr id="26" name="object 26">
            <a:extLst>
              <a:ext uri="{FF2B5EF4-FFF2-40B4-BE49-F238E27FC236}">
                <a16:creationId xmlns:a16="http://schemas.microsoft.com/office/drawing/2014/main" id="{3D924A6A-CFF5-DA68-C476-DF6B11C73D92}"/>
              </a:ext>
            </a:extLst>
          </p:cNvPr>
          <p:cNvSpPr txBox="1"/>
          <p:nvPr/>
        </p:nvSpPr>
        <p:spPr>
          <a:xfrm>
            <a:off x="1683131" y="1456262"/>
            <a:ext cx="6620561" cy="3732432"/>
          </a:xfrm>
          <a:prstGeom prst="rect">
            <a:avLst/>
          </a:prstGeom>
        </p:spPr>
        <p:txBody>
          <a:bodyPr vert="horz" wrap="square" lIns="0" tIns="15875" rIns="0" bIns="0" rtlCol="0">
            <a:spAutoFit/>
          </a:bodyPr>
          <a:lstStyle/>
          <a:p>
            <a:r>
              <a:rPr lang="en-GB" sz="2400" b="1" spc="-5" dirty="0">
                <a:latin typeface="Arial"/>
                <a:cs typeface="Arial"/>
              </a:rPr>
              <a:t>Looking Ahead</a:t>
            </a:r>
          </a:p>
          <a:p>
            <a:endParaRPr lang="en-GB" sz="1400" dirty="0">
              <a:solidFill>
                <a:srgbClr val="212121"/>
              </a:solidFill>
              <a:latin typeface="Arial" panose="020B0604020202020204" pitchFamily="34" charset="0"/>
              <a:cs typeface="Arial" panose="020B0604020202020204" pitchFamily="34" charset="0"/>
            </a:endParaRPr>
          </a:p>
          <a:p>
            <a:pPr marL="298450" indent="-285750">
              <a:spcBef>
                <a:spcPts val="125"/>
              </a:spcBef>
              <a:buFont typeface="Wingdings" pitchFamily="2" charset="2"/>
              <a:buChar char="§"/>
            </a:pPr>
            <a:r>
              <a:rPr lang="en-GB" sz="1400" dirty="0">
                <a:solidFill>
                  <a:srgbClr val="212121"/>
                </a:solidFill>
                <a:latin typeface="Arial" panose="020B0604020202020204" pitchFamily="34" charset="0"/>
                <a:cs typeface="Arial" panose="020B0604020202020204" pitchFamily="34" charset="0"/>
              </a:rPr>
              <a:t>LGR remains central to the Government’s devolution agenda and ambition for strategic authorities across the UK. </a:t>
            </a:r>
          </a:p>
          <a:p>
            <a:pPr marL="12700">
              <a:spcBef>
                <a:spcPts val="125"/>
              </a:spcBef>
            </a:pPr>
            <a:endParaRPr lang="en-GB" sz="1400" spc="10" dirty="0">
              <a:solidFill>
                <a:srgbClr val="212121"/>
              </a:solidFill>
              <a:latin typeface="Arial" panose="020B0604020202020204" pitchFamily="34" charset="0"/>
              <a:cs typeface="Arial" panose="020B0604020202020204" pitchFamily="34" charset="0"/>
            </a:endParaRPr>
          </a:p>
          <a:p>
            <a:pPr marL="298450" indent="-285750">
              <a:spcBef>
                <a:spcPts val="125"/>
              </a:spcBef>
              <a:buFont typeface="Wingdings" pitchFamily="2" charset="2"/>
              <a:buChar char="§"/>
            </a:pPr>
            <a:r>
              <a:rPr lang="en-GB" sz="1400" spc="10" dirty="0">
                <a:solidFill>
                  <a:srgbClr val="212121"/>
                </a:solidFill>
                <a:latin typeface="Arial" panose="020B0604020202020204" pitchFamily="34" charset="0"/>
                <a:cs typeface="Arial" panose="020B0604020202020204" pitchFamily="34" charset="0"/>
              </a:rPr>
              <a:t>Government expects all remaining areas to receive a decision by early 2027, and withdrawal does not necessarily mean reorganisations has been cancelled.</a:t>
            </a:r>
          </a:p>
          <a:p>
            <a:pPr marL="298450" indent="-285750">
              <a:spcBef>
                <a:spcPts val="125"/>
              </a:spcBef>
              <a:buFont typeface="Wingdings" pitchFamily="2" charset="2"/>
              <a:buChar char="§"/>
            </a:pPr>
            <a:endParaRPr lang="en-GB" sz="1400" spc="10" dirty="0">
              <a:solidFill>
                <a:srgbClr val="212121"/>
              </a:solidFill>
              <a:latin typeface="Arial" panose="020B0604020202020204" pitchFamily="34" charset="0"/>
              <a:cs typeface="Arial" panose="020B0604020202020204" pitchFamily="34" charset="0"/>
            </a:endParaRPr>
          </a:p>
          <a:p>
            <a:pPr marL="298450" indent="-285750">
              <a:spcBef>
                <a:spcPts val="125"/>
              </a:spcBef>
              <a:buFont typeface="Wingdings" pitchFamily="2" charset="2"/>
              <a:buChar char="§"/>
            </a:pPr>
            <a:r>
              <a:rPr lang="en-GB" sz="1400" spc="10" dirty="0">
                <a:solidFill>
                  <a:srgbClr val="212121"/>
                </a:solidFill>
                <a:latin typeface="Arial" panose="020B0604020202020204" pitchFamily="34" charset="0"/>
                <a:cs typeface="Arial" panose="020B0604020202020204" pitchFamily="34" charset="0"/>
              </a:rPr>
              <a:t>Local elections will proceed in 2027 for existing councils, with elections to new </a:t>
            </a:r>
            <a:r>
              <a:rPr lang="en-GB" sz="1400" spc="10" dirty="0" err="1">
                <a:solidFill>
                  <a:srgbClr val="212121"/>
                </a:solidFill>
                <a:latin typeface="Arial" panose="020B0604020202020204" pitchFamily="34" charset="0"/>
                <a:cs typeface="Arial" panose="020B0604020202020204" pitchFamily="34" charset="0"/>
              </a:rPr>
              <a:t>unitaries</a:t>
            </a:r>
            <a:r>
              <a:rPr lang="en-GB" sz="1400" spc="10" dirty="0">
                <a:solidFill>
                  <a:srgbClr val="212121"/>
                </a:solidFill>
                <a:latin typeface="Arial" panose="020B0604020202020204" pitchFamily="34" charset="0"/>
                <a:cs typeface="Arial" panose="020B0604020202020204" pitchFamily="34" charset="0"/>
              </a:rPr>
              <a:t> taking place in May 2028 and assuming responsibilities in 2029. Surrey remains separate. </a:t>
            </a:r>
          </a:p>
          <a:p>
            <a:pPr marL="298450" indent="-285750">
              <a:spcBef>
                <a:spcPts val="125"/>
              </a:spcBef>
              <a:buFont typeface="Wingdings" pitchFamily="2" charset="2"/>
              <a:buChar char="§"/>
            </a:pPr>
            <a:endParaRPr lang="en-GB" sz="1400" spc="10" dirty="0">
              <a:solidFill>
                <a:srgbClr val="212121"/>
              </a:solidFill>
              <a:latin typeface="Arial" panose="020B0604020202020204" pitchFamily="34" charset="0"/>
              <a:cs typeface="Arial" panose="020B0604020202020204" pitchFamily="34" charset="0"/>
            </a:endParaRPr>
          </a:p>
          <a:p>
            <a:pPr marL="298450" indent="-285750">
              <a:spcBef>
                <a:spcPts val="125"/>
              </a:spcBef>
              <a:buFont typeface="Wingdings" pitchFamily="2" charset="2"/>
              <a:buChar char="§"/>
            </a:pPr>
            <a:r>
              <a:rPr lang="en-GB" sz="1400" dirty="0">
                <a:latin typeface="Arial" panose="020B0604020202020204" pitchFamily="34" charset="0"/>
                <a:cs typeface="Arial" panose="020B0604020202020204" pitchFamily="34" charset="0"/>
              </a:rPr>
              <a:t>The Government will not be publishing the legal advice underpinning the review.</a:t>
            </a:r>
            <a:endParaRPr lang="en-GB" sz="1400" spc="10" dirty="0">
              <a:latin typeface="Arial" panose="020B0604020202020204" pitchFamily="34" charset="0"/>
              <a:cs typeface="Arial" panose="020B0604020202020204" pitchFamily="34" charset="0"/>
            </a:endParaRPr>
          </a:p>
          <a:p>
            <a:pPr marL="298450" indent="-285750">
              <a:spcBef>
                <a:spcPts val="125"/>
              </a:spcBef>
              <a:buFont typeface="Wingdings" pitchFamily="2" charset="2"/>
              <a:buChar char="§"/>
            </a:pPr>
            <a:endParaRPr lang="en-GB" sz="1400" spc="10" dirty="0">
              <a:latin typeface="Arial"/>
              <a:cs typeface="Arial"/>
            </a:endParaRPr>
          </a:p>
          <a:p>
            <a:pPr marL="298450" indent="-285750">
              <a:spcBef>
                <a:spcPts val="125"/>
              </a:spcBef>
              <a:buFont typeface="Wingdings" pitchFamily="2" charset="2"/>
              <a:buChar char="§"/>
            </a:pPr>
            <a:endParaRPr lang="en-GB" sz="1400" spc="10" dirty="0">
              <a:latin typeface="Arial"/>
              <a:cs typeface="Arial"/>
            </a:endParaRPr>
          </a:p>
        </p:txBody>
      </p:sp>
      <p:pic>
        <p:nvPicPr>
          <p:cNvPr id="29" name="Picture 28" descr="A picture containing text, sign, black&#10;&#10;Description automatically generated">
            <a:extLst>
              <a:ext uri="{FF2B5EF4-FFF2-40B4-BE49-F238E27FC236}">
                <a16:creationId xmlns:a16="http://schemas.microsoft.com/office/drawing/2014/main" id="{EC0B76D3-C688-34E7-D946-E19674A7DC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30393" y="250825"/>
            <a:ext cx="2181690" cy="730866"/>
          </a:xfrm>
          <a:prstGeom prst="rect">
            <a:avLst/>
          </a:prstGeom>
        </p:spPr>
      </p:pic>
    </p:spTree>
    <p:extLst>
      <p:ext uri="{BB962C8B-B14F-4D97-AF65-F5344CB8AC3E}">
        <p14:creationId xmlns:p14="http://schemas.microsoft.com/office/powerpoint/2010/main" val="311254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AE7D9D7-3906-2F7A-B098-F884249B70C2}"/>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610F7A9A-CD13-4742-00D2-9CD6B2DF2017}"/>
              </a:ext>
            </a:extLst>
          </p:cNvPr>
          <p:cNvSpPr txBox="1"/>
          <p:nvPr/>
        </p:nvSpPr>
        <p:spPr>
          <a:xfrm>
            <a:off x="719769" y="3875228"/>
            <a:ext cx="3623631" cy="838835"/>
          </a:xfrm>
          <a:prstGeom prst="rect">
            <a:avLst/>
          </a:prstGeom>
        </p:spPr>
        <p:txBody>
          <a:bodyPr vert="horz" wrap="square" lIns="0" tIns="12700" rIns="0" bIns="0" rtlCol="0">
            <a:spAutoFit/>
          </a:bodyPr>
          <a:lstStyle/>
          <a:p>
            <a:pPr marL="12700" marR="5080">
              <a:lnSpc>
                <a:spcPct val="121200"/>
              </a:lnSpc>
              <a:spcBef>
                <a:spcPts val="100"/>
              </a:spcBef>
            </a:pPr>
            <a:r>
              <a:rPr sz="1100" dirty="0">
                <a:solidFill>
                  <a:srgbClr val="3B434C"/>
                </a:solidFill>
                <a:latin typeface="Arial" panose="020B0604020202020204" pitchFamily="34" charset="0"/>
                <a:cs typeface="Arial" panose="020B0604020202020204" pitchFamily="34" charset="0"/>
              </a:rPr>
              <a:t>6th Floor, 2 London Wall Place, London, EC2Y 5AU </a:t>
            </a:r>
            <a:r>
              <a:rPr sz="1100" spc="-260" dirty="0">
                <a:solidFill>
                  <a:srgbClr val="3B434C"/>
                </a:solidFill>
                <a:latin typeface="Arial" panose="020B0604020202020204" pitchFamily="34" charset="0"/>
                <a:cs typeface="Arial" panose="020B0604020202020204" pitchFamily="34" charset="0"/>
              </a:rPr>
              <a:t> </a:t>
            </a:r>
            <a:r>
              <a:rPr lang="en-GB" sz="1100" dirty="0" err="1">
                <a:solidFill>
                  <a:srgbClr val="3B434C"/>
                </a:solidFill>
                <a:latin typeface="Arial" panose="020B0604020202020204" pitchFamily="34" charset="0"/>
                <a:cs typeface="Arial" panose="020B0604020202020204" pitchFamily="34" charset="0"/>
              </a:rPr>
              <a:t>research.policy@vodg.org.uk</a:t>
            </a:r>
            <a:endParaRPr sz="1100" dirty="0">
              <a:latin typeface="Arial" panose="020B0604020202020204" pitchFamily="34" charset="0"/>
              <a:cs typeface="Arial" panose="020B0604020202020204" pitchFamily="34" charset="0"/>
            </a:endParaRPr>
          </a:p>
          <a:p>
            <a:pPr marL="12700" marR="1890395">
              <a:lnSpc>
                <a:spcPct val="121300"/>
              </a:lnSpc>
            </a:pPr>
            <a:r>
              <a:rPr sz="1100" dirty="0">
                <a:solidFill>
                  <a:srgbClr val="3B434C"/>
                </a:solidFill>
                <a:latin typeface="Arial" panose="020B0604020202020204" pitchFamily="34" charset="0"/>
                <a:cs typeface="Arial" panose="020B0604020202020204" pitchFamily="34" charset="0"/>
              </a:rPr>
              <a:t>@VODGmembership  </a:t>
            </a:r>
            <a:endParaRPr lang="en-GB" sz="1100" dirty="0">
              <a:solidFill>
                <a:srgbClr val="3B434C"/>
              </a:solidFill>
              <a:latin typeface="Arial" panose="020B0604020202020204" pitchFamily="34" charset="0"/>
              <a:cs typeface="Arial" panose="020B0604020202020204" pitchFamily="34" charset="0"/>
            </a:endParaRPr>
          </a:p>
          <a:p>
            <a:pPr marL="12700" marR="1890395">
              <a:lnSpc>
                <a:spcPct val="121300"/>
              </a:lnSpc>
            </a:pPr>
            <a:r>
              <a:rPr sz="1100" dirty="0">
                <a:solidFill>
                  <a:srgbClr val="3B434C"/>
                </a:solidFill>
                <a:latin typeface="Arial" panose="020B0604020202020204" pitchFamily="34" charset="0"/>
                <a:cs typeface="Arial" panose="020B0604020202020204" pitchFamily="34" charset="0"/>
              </a:rPr>
              <a:t>0330</a:t>
            </a:r>
            <a:r>
              <a:rPr sz="1100" spc="-10" dirty="0">
                <a:solidFill>
                  <a:srgbClr val="3B434C"/>
                </a:solidFill>
                <a:latin typeface="Arial" panose="020B0604020202020204" pitchFamily="34" charset="0"/>
                <a:cs typeface="Arial" panose="020B0604020202020204" pitchFamily="34" charset="0"/>
              </a:rPr>
              <a:t> </a:t>
            </a:r>
            <a:r>
              <a:rPr sz="1100" dirty="0">
                <a:solidFill>
                  <a:srgbClr val="3B434C"/>
                </a:solidFill>
                <a:latin typeface="Arial" panose="020B0604020202020204" pitchFamily="34" charset="0"/>
                <a:cs typeface="Arial" panose="020B0604020202020204" pitchFamily="34" charset="0"/>
              </a:rPr>
              <a:t>043</a:t>
            </a:r>
            <a:r>
              <a:rPr sz="1100" spc="-5" dirty="0">
                <a:solidFill>
                  <a:srgbClr val="3B434C"/>
                </a:solidFill>
                <a:latin typeface="Arial" panose="020B0604020202020204" pitchFamily="34" charset="0"/>
                <a:cs typeface="Arial" panose="020B0604020202020204" pitchFamily="34" charset="0"/>
              </a:rPr>
              <a:t> </a:t>
            </a:r>
            <a:r>
              <a:rPr sz="1100" spc="-10" dirty="0">
                <a:solidFill>
                  <a:srgbClr val="3B434C"/>
                </a:solidFill>
                <a:latin typeface="Arial" panose="020B0604020202020204" pitchFamily="34" charset="0"/>
                <a:cs typeface="Arial" panose="020B0604020202020204" pitchFamily="34" charset="0"/>
              </a:rPr>
              <a:t>1273</a:t>
            </a:r>
            <a:endParaRPr sz="1100" dirty="0">
              <a:latin typeface="Arial" panose="020B0604020202020204" pitchFamily="34" charset="0"/>
              <a:cs typeface="Arial" panose="020B0604020202020204" pitchFamily="34" charset="0"/>
            </a:endParaRPr>
          </a:p>
        </p:txBody>
      </p:sp>
      <p:pic>
        <p:nvPicPr>
          <p:cNvPr id="3" name="object 3">
            <a:extLst>
              <a:ext uri="{FF2B5EF4-FFF2-40B4-BE49-F238E27FC236}">
                <a16:creationId xmlns:a16="http://schemas.microsoft.com/office/drawing/2014/main" id="{D58F5BCE-C577-E72E-6288-1EF40A20164E}"/>
              </a:ext>
            </a:extLst>
          </p:cNvPr>
          <p:cNvPicPr/>
          <p:nvPr/>
        </p:nvPicPr>
        <p:blipFill>
          <a:blip r:embed="rId3" cstate="print"/>
          <a:stretch>
            <a:fillRect/>
          </a:stretch>
        </p:blipFill>
        <p:spPr>
          <a:xfrm>
            <a:off x="533401" y="3948402"/>
            <a:ext cx="143992" cy="144005"/>
          </a:xfrm>
          <a:prstGeom prst="rect">
            <a:avLst/>
          </a:prstGeom>
        </p:spPr>
      </p:pic>
      <p:pic>
        <p:nvPicPr>
          <p:cNvPr id="4" name="object 4">
            <a:extLst>
              <a:ext uri="{FF2B5EF4-FFF2-40B4-BE49-F238E27FC236}">
                <a16:creationId xmlns:a16="http://schemas.microsoft.com/office/drawing/2014/main" id="{260965E4-AFD1-B0CE-D1B0-FBB49A9559CA}"/>
              </a:ext>
            </a:extLst>
          </p:cNvPr>
          <p:cNvPicPr/>
          <p:nvPr/>
        </p:nvPicPr>
        <p:blipFill>
          <a:blip r:embed="rId4" cstate="print"/>
          <a:stretch>
            <a:fillRect/>
          </a:stretch>
        </p:blipFill>
        <p:spPr>
          <a:xfrm>
            <a:off x="533394" y="4351862"/>
            <a:ext cx="144005" cy="144005"/>
          </a:xfrm>
          <a:prstGeom prst="rect">
            <a:avLst/>
          </a:prstGeom>
        </p:spPr>
      </p:pic>
      <p:pic>
        <p:nvPicPr>
          <p:cNvPr id="5" name="object 5">
            <a:extLst>
              <a:ext uri="{FF2B5EF4-FFF2-40B4-BE49-F238E27FC236}">
                <a16:creationId xmlns:a16="http://schemas.microsoft.com/office/drawing/2014/main" id="{B39F68A4-0173-14DE-B9D8-D6F86BF6297F}"/>
              </a:ext>
            </a:extLst>
          </p:cNvPr>
          <p:cNvPicPr/>
          <p:nvPr/>
        </p:nvPicPr>
        <p:blipFill>
          <a:blip r:embed="rId5" cstate="print"/>
          <a:stretch>
            <a:fillRect/>
          </a:stretch>
        </p:blipFill>
        <p:spPr>
          <a:xfrm>
            <a:off x="533403" y="4549993"/>
            <a:ext cx="143992" cy="144005"/>
          </a:xfrm>
          <a:prstGeom prst="rect">
            <a:avLst/>
          </a:prstGeom>
        </p:spPr>
      </p:pic>
      <p:grpSp>
        <p:nvGrpSpPr>
          <p:cNvPr id="6" name="object 6">
            <a:extLst>
              <a:ext uri="{FF2B5EF4-FFF2-40B4-BE49-F238E27FC236}">
                <a16:creationId xmlns:a16="http://schemas.microsoft.com/office/drawing/2014/main" id="{9700ECDB-8409-29C7-7DB7-F66322CCE7DA}"/>
              </a:ext>
            </a:extLst>
          </p:cNvPr>
          <p:cNvGrpSpPr/>
          <p:nvPr/>
        </p:nvGrpSpPr>
        <p:grpSpPr>
          <a:xfrm>
            <a:off x="533417" y="4150134"/>
            <a:ext cx="144145" cy="144145"/>
            <a:chOff x="533417" y="4150134"/>
            <a:chExt cx="144145" cy="144145"/>
          </a:xfrm>
        </p:grpSpPr>
        <p:sp>
          <p:nvSpPr>
            <p:cNvPr id="7" name="object 7">
              <a:extLst>
                <a:ext uri="{FF2B5EF4-FFF2-40B4-BE49-F238E27FC236}">
                  <a16:creationId xmlns:a16="http://schemas.microsoft.com/office/drawing/2014/main" id="{7EBD8FFD-0971-5CE6-AB6E-902E48804FDE}"/>
                </a:ext>
              </a:extLst>
            </p:cNvPr>
            <p:cNvSpPr/>
            <p:nvPr/>
          </p:nvSpPr>
          <p:spPr>
            <a:xfrm>
              <a:off x="547408" y="4189857"/>
              <a:ext cx="118110" cy="70485"/>
            </a:xfrm>
            <a:custGeom>
              <a:avLst/>
              <a:gdLst/>
              <a:ahLst/>
              <a:cxnLst/>
              <a:rect l="l" t="t" r="r" b="b"/>
              <a:pathLst>
                <a:path w="118109" h="70485">
                  <a:moveTo>
                    <a:pt x="117513" y="0"/>
                  </a:moveTo>
                  <a:lnTo>
                    <a:pt x="0" y="0"/>
                  </a:lnTo>
                  <a:lnTo>
                    <a:pt x="0" y="70002"/>
                  </a:lnTo>
                  <a:lnTo>
                    <a:pt x="117513" y="70002"/>
                  </a:lnTo>
                  <a:lnTo>
                    <a:pt x="117513" y="0"/>
                  </a:lnTo>
                  <a:close/>
                </a:path>
              </a:pathLst>
            </a:custGeom>
            <a:solidFill>
              <a:srgbClr val="3B434C"/>
            </a:solidFill>
          </p:spPr>
          <p:txBody>
            <a:bodyPr wrap="square" lIns="0" tIns="0" rIns="0" bIns="0" rtlCol="0"/>
            <a:lstStyle/>
            <a:p>
              <a:endParaRPr/>
            </a:p>
          </p:txBody>
        </p:sp>
        <p:sp>
          <p:nvSpPr>
            <p:cNvPr id="8" name="object 8">
              <a:extLst>
                <a:ext uri="{FF2B5EF4-FFF2-40B4-BE49-F238E27FC236}">
                  <a16:creationId xmlns:a16="http://schemas.microsoft.com/office/drawing/2014/main" id="{5AA40D3B-FF04-1D36-A8AA-BAB9C5747A03}"/>
                </a:ext>
              </a:extLst>
            </p:cNvPr>
            <p:cNvSpPr/>
            <p:nvPr/>
          </p:nvSpPr>
          <p:spPr>
            <a:xfrm>
              <a:off x="533417" y="4150134"/>
              <a:ext cx="144145" cy="144145"/>
            </a:xfrm>
            <a:custGeom>
              <a:avLst/>
              <a:gdLst/>
              <a:ahLst/>
              <a:cxnLst/>
              <a:rect l="l" t="t" r="r" b="b"/>
              <a:pathLst>
                <a:path w="144145" h="144145">
                  <a:moveTo>
                    <a:pt x="71996" y="0"/>
                  </a:moveTo>
                  <a:lnTo>
                    <a:pt x="43971" y="5657"/>
                  </a:lnTo>
                  <a:lnTo>
                    <a:pt x="21086" y="21086"/>
                  </a:lnTo>
                  <a:lnTo>
                    <a:pt x="5657" y="43971"/>
                  </a:lnTo>
                  <a:lnTo>
                    <a:pt x="0" y="71996"/>
                  </a:lnTo>
                  <a:lnTo>
                    <a:pt x="5657" y="100023"/>
                  </a:lnTo>
                  <a:lnTo>
                    <a:pt x="21086" y="122912"/>
                  </a:lnTo>
                  <a:lnTo>
                    <a:pt x="43971" y="138345"/>
                  </a:lnTo>
                  <a:lnTo>
                    <a:pt x="71996" y="144005"/>
                  </a:lnTo>
                  <a:lnTo>
                    <a:pt x="100021" y="138345"/>
                  </a:lnTo>
                  <a:lnTo>
                    <a:pt x="122905" y="122912"/>
                  </a:lnTo>
                  <a:lnTo>
                    <a:pt x="131895" y="109575"/>
                  </a:lnTo>
                  <a:lnTo>
                    <a:pt x="29603" y="109575"/>
                  </a:lnTo>
                  <a:lnTo>
                    <a:pt x="27203" y="107162"/>
                  </a:lnTo>
                  <a:lnTo>
                    <a:pt x="27203" y="60858"/>
                  </a:lnTo>
                  <a:lnTo>
                    <a:pt x="42113" y="60858"/>
                  </a:lnTo>
                  <a:lnTo>
                    <a:pt x="27279" y="46024"/>
                  </a:lnTo>
                  <a:lnTo>
                    <a:pt x="27851" y="43687"/>
                  </a:lnTo>
                  <a:lnTo>
                    <a:pt x="29946" y="41935"/>
                  </a:lnTo>
                  <a:lnTo>
                    <a:pt x="136962" y="41935"/>
                  </a:lnTo>
                  <a:lnTo>
                    <a:pt x="122905" y="21086"/>
                  </a:lnTo>
                  <a:lnTo>
                    <a:pt x="100021" y="5657"/>
                  </a:lnTo>
                  <a:lnTo>
                    <a:pt x="71996" y="0"/>
                  </a:lnTo>
                  <a:close/>
                </a:path>
                <a:path w="144145" h="144145">
                  <a:moveTo>
                    <a:pt x="142151" y="62877"/>
                  </a:moveTo>
                  <a:lnTo>
                    <a:pt x="116801" y="62877"/>
                  </a:lnTo>
                  <a:lnTo>
                    <a:pt x="116801" y="107162"/>
                  </a:lnTo>
                  <a:lnTo>
                    <a:pt x="114401" y="109575"/>
                  </a:lnTo>
                  <a:lnTo>
                    <a:pt x="131895" y="109575"/>
                  </a:lnTo>
                  <a:lnTo>
                    <a:pt x="138334" y="100023"/>
                  </a:lnTo>
                  <a:lnTo>
                    <a:pt x="143992" y="71996"/>
                  </a:lnTo>
                  <a:lnTo>
                    <a:pt x="142151" y="62877"/>
                  </a:lnTo>
                  <a:close/>
                </a:path>
                <a:path w="144145" h="144145">
                  <a:moveTo>
                    <a:pt x="42113" y="60858"/>
                  </a:moveTo>
                  <a:lnTo>
                    <a:pt x="27203" y="60858"/>
                  </a:lnTo>
                  <a:lnTo>
                    <a:pt x="67894" y="101561"/>
                  </a:lnTo>
                  <a:lnTo>
                    <a:pt x="70459" y="102539"/>
                  </a:lnTo>
                  <a:lnTo>
                    <a:pt x="75565" y="102539"/>
                  </a:lnTo>
                  <a:lnTo>
                    <a:pt x="78117" y="101561"/>
                  </a:lnTo>
                  <a:lnTo>
                    <a:pt x="89776" y="89903"/>
                  </a:lnTo>
                  <a:lnTo>
                    <a:pt x="70662" y="89903"/>
                  </a:lnTo>
                  <a:lnTo>
                    <a:pt x="68808" y="87553"/>
                  </a:lnTo>
                  <a:lnTo>
                    <a:pt x="42113" y="60858"/>
                  </a:lnTo>
                  <a:close/>
                </a:path>
                <a:path w="144145" h="144145">
                  <a:moveTo>
                    <a:pt x="136962" y="41935"/>
                  </a:moveTo>
                  <a:lnTo>
                    <a:pt x="114312" y="41935"/>
                  </a:lnTo>
                  <a:lnTo>
                    <a:pt x="116713" y="44348"/>
                  </a:lnTo>
                  <a:lnTo>
                    <a:pt x="116713" y="47878"/>
                  </a:lnTo>
                  <a:lnTo>
                    <a:pt x="87807" y="76796"/>
                  </a:lnTo>
                  <a:lnTo>
                    <a:pt x="81851" y="83057"/>
                  </a:lnTo>
                  <a:lnTo>
                    <a:pt x="79235" y="86321"/>
                  </a:lnTo>
                  <a:lnTo>
                    <a:pt x="75044" y="89420"/>
                  </a:lnTo>
                  <a:lnTo>
                    <a:pt x="74142" y="89865"/>
                  </a:lnTo>
                  <a:lnTo>
                    <a:pt x="73177" y="89903"/>
                  </a:lnTo>
                  <a:lnTo>
                    <a:pt x="89776" y="89903"/>
                  </a:lnTo>
                  <a:lnTo>
                    <a:pt x="116801" y="62877"/>
                  </a:lnTo>
                  <a:lnTo>
                    <a:pt x="142151" y="62877"/>
                  </a:lnTo>
                  <a:lnTo>
                    <a:pt x="138334" y="43971"/>
                  </a:lnTo>
                  <a:lnTo>
                    <a:pt x="136962" y="41935"/>
                  </a:lnTo>
                  <a:close/>
                </a:path>
              </a:pathLst>
            </a:custGeom>
            <a:solidFill>
              <a:srgbClr val="D4CA00"/>
            </a:solidFill>
          </p:spPr>
          <p:txBody>
            <a:bodyPr wrap="square" lIns="0" tIns="0" rIns="0" bIns="0" rtlCol="0"/>
            <a:lstStyle/>
            <a:p>
              <a:endParaRPr/>
            </a:p>
          </p:txBody>
        </p:sp>
      </p:grpSp>
      <p:grpSp>
        <p:nvGrpSpPr>
          <p:cNvPr id="9" name="object 9">
            <a:extLst>
              <a:ext uri="{FF2B5EF4-FFF2-40B4-BE49-F238E27FC236}">
                <a16:creationId xmlns:a16="http://schemas.microsoft.com/office/drawing/2014/main" id="{060121E6-2184-193B-E9D9-62049B67B5B8}"/>
              </a:ext>
            </a:extLst>
          </p:cNvPr>
          <p:cNvGrpSpPr/>
          <p:nvPr/>
        </p:nvGrpSpPr>
        <p:grpSpPr>
          <a:xfrm>
            <a:off x="6428257" y="0"/>
            <a:ext cx="2715895" cy="1706245"/>
            <a:chOff x="6428257" y="0"/>
            <a:chExt cx="2715895" cy="1706245"/>
          </a:xfrm>
        </p:grpSpPr>
        <p:sp>
          <p:nvSpPr>
            <p:cNvPr id="10" name="object 10">
              <a:extLst>
                <a:ext uri="{FF2B5EF4-FFF2-40B4-BE49-F238E27FC236}">
                  <a16:creationId xmlns:a16="http://schemas.microsoft.com/office/drawing/2014/main" id="{996F22B5-F4AD-3EDE-D888-D1C949A31FE9}"/>
                </a:ext>
              </a:extLst>
            </p:cNvPr>
            <p:cNvSpPr/>
            <p:nvPr/>
          </p:nvSpPr>
          <p:spPr>
            <a:xfrm>
              <a:off x="6428257" y="630364"/>
              <a:ext cx="781050" cy="781050"/>
            </a:xfrm>
            <a:custGeom>
              <a:avLst/>
              <a:gdLst/>
              <a:ahLst/>
              <a:cxnLst/>
              <a:rect l="l" t="t" r="r" b="b"/>
              <a:pathLst>
                <a:path w="781050" h="781050">
                  <a:moveTo>
                    <a:pt x="780516" y="0"/>
                  </a:moveTo>
                  <a:lnTo>
                    <a:pt x="0" y="0"/>
                  </a:lnTo>
                  <a:lnTo>
                    <a:pt x="0" y="175018"/>
                  </a:lnTo>
                  <a:lnTo>
                    <a:pt x="0" y="780516"/>
                  </a:lnTo>
                  <a:lnTo>
                    <a:pt x="780516" y="780516"/>
                  </a:lnTo>
                  <a:lnTo>
                    <a:pt x="780516" y="175018"/>
                  </a:lnTo>
                  <a:lnTo>
                    <a:pt x="780516" y="0"/>
                  </a:lnTo>
                  <a:close/>
                </a:path>
              </a:pathLst>
            </a:custGeom>
            <a:solidFill>
              <a:srgbClr val="D4CA00"/>
            </a:solidFill>
          </p:spPr>
          <p:txBody>
            <a:bodyPr wrap="square" lIns="0" tIns="0" rIns="0" bIns="0" rtlCol="0"/>
            <a:lstStyle/>
            <a:p>
              <a:endParaRPr/>
            </a:p>
          </p:txBody>
        </p:sp>
        <p:sp>
          <p:nvSpPr>
            <p:cNvPr id="11" name="object 11">
              <a:extLst>
                <a:ext uri="{FF2B5EF4-FFF2-40B4-BE49-F238E27FC236}">
                  <a16:creationId xmlns:a16="http://schemas.microsoft.com/office/drawing/2014/main" id="{F5650AD9-9B1B-DD17-28B6-65A5AED5D5D0}"/>
                </a:ext>
              </a:extLst>
            </p:cNvPr>
            <p:cNvSpPr/>
            <p:nvPr/>
          </p:nvSpPr>
          <p:spPr>
            <a:xfrm>
              <a:off x="6874382" y="0"/>
              <a:ext cx="814705" cy="805815"/>
            </a:xfrm>
            <a:custGeom>
              <a:avLst/>
              <a:gdLst/>
              <a:ahLst/>
              <a:cxnLst/>
              <a:rect l="l" t="t" r="r" b="b"/>
              <a:pathLst>
                <a:path w="814704" h="805815">
                  <a:moveTo>
                    <a:pt x="814514" y="0"/>
                  </a:moveTo>
                  <a:lnTo>
                    <a:pt x="0" y="0"/>
                  </a:lnTo>
                  <a:lnTo>
                    <a:pt x="0" y="805383"/>
                  </a:lnTo>
                  <a:lnTo>
                    <a:pt x="814514" y="805383"/>
                  </a:lnTo>
                  <a:lnTo>
                    <a:pt x="814514" y="0"/>
                  </a:lnTo>
                  <a:close/>
                </a:path>
              </a:pathLst>
            </a:custGeom>
            <a:solidFill>
              <a:srgbClr val="3B434C"/>
            </a:solidFill>
          </p:spPr>
          <p:txBody>
            <a:bodyPr wrap="square" lIns="0" tIns="0" rIns="0" bIns="0" rtlCol="0"/>
            <a:lstStyle/>
            <a:p>
              <a:endParaRPr/>
            </a:p>
          </p:txBody>
        </p:sp>
        <p:sp>
          <p:nvSpPr>
            <p:cNvPr id="12" name="object 12">
              <a:extLst>
                <a:ext uri="{FF2B5EF4-FFF2-40B4-BE49-F238E27FC236}">
                  <a16:creationId xmlns:a16="http://schemas.microsoft.com/office/drawing/2014/main" id="{60B346F1-502F-3490-10C1-822A734651E3}"/>
                </a:ext>
              </a:extLst>
            </p:cNvPr>
            <p:cNvSpPr/>
            <p:nvPr/>
          </p:nvSpPr>
          <p:spPr>
            <a:xfrm>
              <a:off x="7977682" y="1096949"/>
              <a:ext cx="608965" cy="608965"/>
            </a:xfrm>
            <a:custGeom>
              <a:avLst/>
              <a:gdLst/>
              <a:ahLst/>
              <a:cxnLst/>
              <a:rect l="l" t="t" r="r" b="b"/>
              <a:pathLst>
                <a:path w="608965" h="608964">
                  <a:moveTo>
                    <a:pt x="608799" y="0"/>
                  </a:moveTo>
                  <a:lnTo>
                    <a:pt x="0" y="0"/>
                  </a:lnTo>
                  <a:lnTo>
                    <a:pt x="0" y="608799"/>
                  </a:lnTo>
                  <a:lnTo>
                    <a:pt x="608799" y="608799"/>
                  </a:lnTo>
                  <a:lnTo>
                    <a:pt x="608799" y="0"/>
                  </a:lnTo>
                  <a:close/>
                </a:path>
              </a:pathLst>
            </a:custGeom>
            <a:solidFill>
              <a:srgbClr val="A4A6AC"/>
            </a:solidFill>
          </p:spPr>
          <p:txBody>
            <a:bodyPr wrap="square" lIns="0" tIns="0" rIns="0" bIns="0" rtlCol="0"/>
            <a:lstStyle/>
            <a:p>
              <a:endParaRPr/>
            </a:p>
          </p:txBody>
        </p:sp>
        <p:sp>
          <p:nvSpPr>
            <p:cNvPr id="13" name="object 13">
              <a:extLst>
                <a:ext uri="{FF2B5EF4-FFF2-40B4-BE49-F238E27FC236}">
                  <a16:creationId xmlns:a16="http://schemas.microsoft.com/office/drawing/2014/main" id="{2D1EAF61-0CA7-360E-DA12-454E6E7EC365}"/>
                </a:ext>
              </a:extLst>
            </p:cNvPr>
            <p:cNvSpPr/>
            <p:nvPr/>
          </p:nvSpPr>
          <p:spPr>
            <a:xfrm>
              <a:off x="8586495" y="539432"/>
              <a:ext cx="557530" cy="557530"/>
            </a:xfrm>
            <a:custGeom>
              <a:avLst/>
              <a:gdLst/>
              <a:ahLst/>
              <a:cxnLst/>
              <a:rect l="l" t="t" r="r" b="b"/>
              <a:pathLst>
                <a:path w="557529" h="557530">
                  <a:moveTo>
                    <a:pt x="557504" y="0"/>
                  </a:moveTo>
                  <a:lnTo>
                    <a:pt x="0" y="0"/>
                  </a:lnTo>
                  <a:lnTo>
                    <a:pt x="0" y="557517"/>
                  </a:lnTo>
                  <a:lnTo>
                    <a:pt x="557504" y="557517"/>
                  </a:lnTo>
                  <a:lnTo>
                    <a:pt x="557504" y="0"/>
                  </a:lnTo>
                  <a:close/>
                </a:path>
              </a:pathLst>
            </a:custGeom>
            <a:solidFill>
              <a:srgbClr val="D4CA00"/>
            </a:solidFill>
          </p:spPr>
          <p:txBody>
            <a:bodyPr wrap="square" lIns="0" tIns="0" rIns="0" bIns="0" rtlCol="0"/>
            <a:lstStyle/>
            <a:p>
              <a:endParaRPr/>
            </a:p>
          </p:txBody>
        </p:sp>
        <p:sp>
          <p:nvSpPr>
            <p:cNvPr id="14" name="object 14">
              <a:extLst>
                <a:ext uri="{FF2B5EF4-FFF2-40B4-BE49-F238E27FC236}">
                  <a16:creationId xmlns:a16="http://schemas.microsoft.com/office/drawing/2014/main" id="{65BDF4A5-160E-3BE8-72D5-BCC882E5A689}"/>
                </a:ext>
              </a:extLst>
            </p:cNvPr>
            <p:cNvSpPr/>
            <p:nvPr/>
          </p:nvSpPr>
          <p:spPr>
            <a:xfrm>
              <a:off x="7688897" y="808151"/>
              <a:ext cx="288925" cy="288925"/>
            </a:xfrm>
            <a:custGeom>
              <a:avLst/>
              <a:gdLst/>
              <a:ahLst/>
              <a:cxnLst/>
              <a:rect l="l" t="t" r="r" b="b"/>
              <a:pathLst>
                <a:path w="288925" h="288925">
                  <a:moveTo>
                    <a:pt x="288785" y="0"/>
                  </a:moveTo>
                  <a:lnTo>
                    <a:pt x="0" y="0"/>
                  </a:lnTo>
                  <a:lnTo>
                    <a:pt x="0" y="288785"/>
                  </a:lnTo>
                  <a:lnTo>
                    <a:pt x="288785" y="288785"/>
                  </a:lnTo>
                  <a:lnTo>
                    <a:pt x="288785" y="0"/>
                  </a:lnTo>
                  <a:close/>
                </a:path>
              </a:pathLst>
            </a:custGeom>
            <a:solidFill>
              <a:srgbClr val="A4A6AC"/>
            </a:solidFill>
          </p:spPr>
          <p:txBody>
            <a:bodyPr wrap="square" lIns="0" tIns="0" rIns="0" bIns="0" rtlCol="0"/>
            <a:lstStyle/>
            <a:p>
              <a:endParaRPr/>
            </a:p>
          </p:txBody>
        </p:sp>
        <p:sp>
          <p:nvSpPr>
            <p:cNvPr id="15" name="object 15">
              <a:extLst>
                <a:ext uri="{FF2B5EF4-FFF2-40B4-BE49-F238E27FC236}">
                  <a16:creationId xmlns:a16="http://schemas.microsoft.com/office/drawing/2014/main" id="{B096FA1F-E5E5-AA8E-552E-806E593A6ECA}"/>
                </a:ext>
              </a:extLst>
            </p:cNvPr>
            <p:cNvSpPr/>
            <p:nvPr/>
          </p:nvSpPr>
          <p:spPr>
            <a:xfrm>
              <a:off x="7208773" y="1410881"/>
              <a:ext cx="133350" cy="133350"/>
            </a:xfrm>
            <a:custGeom>
              <a:avLst/>
              <a:gdLst/>
              <a:ahLst/>
              <a:cxnLst/>
              <a:rect l="l" t="t" r="r" b="b"/>
              <a:pathLst>
                <a:path w="133350" h="133350">
                  <a:moveTo>
                    <a:pt x="132753" y="0"/>
                  </a:moveTo>
                  <a:lnTo>
                    <a:pt x="0" y="0"/>
                  </a:lnTo>
                  <a:lnTo>
                    <a:pt x="0" y="132753"/>
                  </a:lnTo>
                  <a:lnTo>
                    <a:pt x="132753" y="132753"/>
                  </a:lnTo>
                  <a:lnTo>
                    <a:pt x="132753" y="0"/>
                  </a:lnTo>
                  <a:close/>
                </a:path>
              </a:pathLst>
            </a:custGeom>
            <a:solidFill>
              <a:srgbClr val="3B434C"/>
            </a:solidFill>
          </p:spPr>
          <p:txBody>
            <a:bodyPr wrap="square" lIns="0" tIns="0" rIns="0" bIns="0" rtlCol="0"/>
            <a:lstStyle/>
            <a:p>
              <a:endParaRPr/>
            </a:p>
          </p:txBody>
        </p:sp>
      </p:grpSp>
      <p:sp>
        <p:nvSpPr>
          <p:cNvPr id="16" name="object 16">
            <a:extLst>
              <a:ext uri="{FF2B5EF4-FFF2-40B4-BE49-F238E27FC236}">
                <a16:creationId xmlns:a16="http://schemas.microsoft.com/office/drawing/2014/main" id="{B3767B4F-7557-6343-D900-701B59278A6A}"/>
              </a:ext>
            </a:extLst>
          </p:cNvPr>
          <p:cNvSpPr/>
          <p:nvPr/>
        </p:nvSpPr>
        <p:spPr>
          <a:xfrm>
            <a:off x="6917626" y="2125941"/>
            <a:ext cx="1351280" cy="1353820"/>
          </a:xfrm>
          <a:custGeom>
            <a:avLst/>
            <a:gdLst/>
            <a:ahLst/>
            <a:cxnLst/>
            <a:rect l="l" t="t" r="r" b="b"/>
            <a:pathLst>
              <a:path w="1351279" h="1353820">
                <a:moveTo>
                  <a:pt x="771258" y="582295"/>
                </a:moveTo>
                <a:lnTo>
                  <a:pt x="0" y="582295"/>
                </a:lnTo>
                <a:lnTo>
                  <a:pt x="0" y="1353553"/>
                </a:lnTo>
                <a:lnTo>
                  <a:pt x="771258" y="1353553"/>
                </a:lnTo>
                <a:lnTo>
                  <a:pt x="771258" y="582295"/>
                </a:lnTo>
                <a:close/>
              </a:path>
              <a:path w="1351279" h="1353820">
                <a:moveTo>
                  <a:pt x="1351203" y="0"/>
                </a:moveTo>
                <a:lnTo>
                  <a:pt x="768908" y="0"/>
                </a:lnTo>
                <a:lnTo>
                  <a:pt x="768908" y="582282"/>
                </a:lnTo>
                <a:lnTo>
                  <a:pt x="1351203" y="582282"/>
                </a:lnTo>
                <a:lnTo>
                  <a:pt x="1351203" y="0"/>
                </a:lnTo>
                <a:close/>
              </a:path>
            </a:pathLst>
          </a:custGeom>
          <a:solidFill>
            <a:srgbClr val="A4A6AC"/>
          </a:solidFill>
        </p:spPr>
        <p:txBody>
          <a:bodyPr wrap="square" lIns="0" tIns="0" rIns="0" bIns="0" rtlCol="0"/>
          <a:lstStyle/>
          <a:p>
            <a:endParaRPr/>
          </a:p>
        </p:txBody>
      </p:sp>
      <p:sp>
        <p:nvSpPr>
          <p:cNvPr id="17" name="object 17">
            <a:extLst>
              <a:ext uri="{FF2B5EF4-FFF2-40B4-BE49-F238E27FC236}">
                <a16:creationId xmlns:a16="http://schemas.microsoft.com/office/drawing/2014/main" id="{39764743-43E0-34A4-D2E0-286710E26910}"/>
              </a:ext>
            </a:extLst>
          </p:cNvPr>
          <p:cNvSpPr/>
          <p:nvPr/>
        </p:nvSpPr>
        <p:spPr>
          <a:xfrm>
            <a:off x="6917626" y="4061790"/>
            <a:ext cx="133350" cy="133350"/>
          </a:xfrm>
          <a:custGeom>
            <a:avLst/>
            <a:gdLst/>
            <a:ahLst/>
            <a:cxnLst/>
            <a:rect l="l" t="t" r="r" b="b"/>
            <a:pathLst>
              <a:path w="133350" h="133350">
                <a:moveTo>
                  <a:pt x="132753" y="0"/>
                </a:moveTo>
                <a:lnTo>
                  <a:pt x="0" y="0"/>
                </a:lnTo>
                <a:lnTo>
                  <a:pt x="0" y="132753"/>
                </a:lnTo>
                <a:lnTo>
                  <a:pt x="132753" y="132753"/>
                </a:lnTo>
                <a:lnTo>
                  <a:pt x="132753" y="0"/>
                </a:lnTo>
                <a:close/>
              </a:path>
            </a:pathLst>
          </a:custGeom>
          <a:solidFill>
            <a:srgbClr val="3B434C"/>
          </a:solidFill>
        </p:spPr>
        <p:txBody>
          <a:bodyPr wrap="square" lIns="0" tIns="0" rIns="0" bIns="0" rtlCol="0"/>
          <a:lstStyle/>
          <a:p>
            <a:endParaRPr/>
          </a:p>
        </p:txBody>
      </p:sp>
      <p:pic>
        <p:nvPicPr>
          <p:cNvPr id="31" name="Picture 30" descr="A picture containing text, sign, black&#10;&#10;Description automatically generated">
            <a:extLst>
              <a:ext uri="{FF2B5EF4-FFF2-40B4-BE49-F238E27FC236}">
                <a16:creationId xmlns:a16="http://schemas.microsoft.com/office/drawing/2014/main" id="{7D4A61F2-7BEF-266D-BEAC-1C4F7A7B75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 y="3045418"/>
            <a:ext cx="2149166" cy="719971"/>
          </a:xfrm>
          <a:prstGeom prst="rect">
            <a:avLst/>
          </a:prstGeom>
        </p:spPr>
      </p:pic>
      <p:sp>
        <p:nvSpPr>
          <p:cNvPr id="19" name="TextBox 18">
            <a:extLst>
              <a:ext uri="{FF2B5EF4-FFF2-40B4-BE49-F238E27FC236}">
                <a16:creationId xmlns:a16="http://schemas.microsoft.com/office/drawing/2014/main" id="{C4685F20-5BF0-552F-1201-8DEE3FA9F3BF}"/>
              </a:ext>
            </a:extLst>
          </p:cNvPr>
          <p:cNvSpPr txBox="1"/>
          <p:nvPr/>
        </p:nvSpPr>
        <p:spPr>
          <a:xfrm>
            <a:off x="533394" y="543600"/>
            <a:ext cx="6616811" cy="3416320"/>
          </a:xfrm>
          <a:prstGeom prst="rect">
            <a:avLst/>
          </a:prstGeom>
          <a:noFill/>
        </p:spPr>
        <p:txBody>
          <a:bodyPr wrap="none" rtlCol="0">
            <a:spAutoFit/>
          </a:bodyPr>
          <a:lstStyle/>
          <a:p>
            <a:r>
              <a:rPr lang="en-US" dirty="0"/>
              <a:t>Our press releases: </a:t>
            </a:r>
          </a:p>
          <a:p>
            <a:r>
              <a:rPr lang="en-US" dirty="0">
                <a:hlinkClick r:id="rId7"/>
              </a:rPr>
              <a:t>https://www.vodg.org.uk/resources/press-releases-new.html</a:t>
            </a:r>
            <a:r>
              <a:rPr lang="en-US" dirty="0"/>
              <a:t> </a:t>
            </a:r>
          </a:p>
          <a:p>
            <a:endParaRPr lang="en-US" dirty="0"/>
          </a:p>
          <a:p>
            <a:r>
              <a:rPr lang="en-US" dirty="0"/>
              <a:t>Our briefings, submissions and other policy work:</a:t>
            </a:r>
          </a:p>
          <a:p>
            <a:r>
              <a:rPr lang="en-US" dirty="0">
                <a:hlinkClick r:id="rId8"/>
              </a:rPr>
              <a:t>https://www.vodg.org.uk/resources/briefings-and-submissions.html</a:t>
            </a:r>
            <a:r>
              <a:rPr lang="en-US" dirty="0"/>
              <a:t> </a:t>
            </a:r>
          </a:p>
          <a:p>
            <a:endParaRPr lang="en-US" dirty="0"/>
          </a:p>
          <a:p>
            <a:r>
              <a:rPr lang="en-US" dirty="0"/>
              <a:t>Resource Hubs</a:t>
            </a:r>
          </a:p>
          <a:p>
            <a:r>
              <a:rPr lang="en-US" dirty="0">
                <a:hlinkClick r:id="rId9"/>
              </a:rPr>
              <a:t>https://www.vodg.org.uk/resource-hubs.html</a:t>
            </a:r>
            <a:r>
              <a:rPr lang="en-US" dirty="0"/>
              <a:t> </a:t>
            </a:r>
          </a:p>
          <a:p>
            <a:endParaRPr lang="en-US" dirty="0"/>
          </a:p>
          <a:p>
            <a:r>
              <a:rPr lang="en-US" dirty="0"/>
              <a:t>					</a:t>
            </a:r>
          </a:p>
          <a:p>
            <a:endParaRPr lang="en-US" dirty="0"/>
          </a:p>
          <a:p>
            <a:r>
              <a:rPr lang="en-US" dirty="0"/>
              <a:t>					</a:t>
            </a:r>
            <a:endParaRPr lang="en-US" sz="3600" b="1" dirty="0"/>
          </a:p>
        </p:txBody>
      </p:sp>
    </p:spTree>
    <p:extLst>
      <p:ext uri="{BB962C8B-B14F-4D97-AF65-F5344CB8AC3E}">
        <p14:creationId xmlns:p14="http://schemas.microsoft.com/office/powerpoint/2010/main" val="1654860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a3d56c5-2c4b-4639-8090-01720d69c7a8" xsi:nil="true"/>
    <lcf76f155ced4ddcb4097134ff3c332f xmlns="ea81b3dc-3d72-4046-865a-3d19db8bad6d">
      <Terms xmlns="http://schemas.microsoft.com/office/infopath/2007/PartnerControls"/>
    </lcf76f155ced4ddcb4097134ff3c332f>
    <SharedWithUsers xmlns="1a3d56c5-2c4b-4639-8090-01720d69c7a8">
      <UserInfo>
        <DisplayName>Katie Hipkiss - Archive</DisplayName>
        <AccountId>18</AccountId>
        <AccountType/>
      </UserInfo>
      <UserInfo>
        <DisplayName>Rhidian Hughes</DisplayName>
        <AccountId>13</AccountId>
        <AccountType/>
      </UserInfo>
      <UserInfo>
        <DisplayName>Sue Howarth</DisplayName>
        <AccountId>21</AccountId>
        <AccountType/>
      </UserInfo>
      <UserInfo>
        <DisplayName>Deborah Sinclair</DisplayName>
        <AccountId>99</AccountId>
        <AccountType/>
      </UserInfo>
      <UserInfo>
        <DisplayName>Sarah Woodhouse</DisplayName>
        <AccountId>283</AccountId>
        <AccountType/>
      </UserInfo>
    </SharedWithUsers>
    <Image xmlns="ea81b3dc-3d72-4046-865a-3d19db8bad6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01CC1BD42A45B41A5B5967B591196DB" ma:contentTypeVersion="17" ma:contentTypeDescription="Create a new document." ma:contentTypeScope="" ma:versionID="2c09be5d9b1a3f7beab885685fa678a4">
  <xsd:schema xmlns:xsd="http://www.w3.org/2001/XMLSchema" xmlns:xs="http://www.w3.org/2001/XMLSchema" xmlns:p="http://schemas.microsoft.com/office/2006/metadata/properties" xmlns:ns2="ea81b3dc-3d72-4046-865a-3d19db8bad6d" xmlns:ns3="1a3d56c5-2c4b-4639-8090-01720d69c7a8" targetNamespace="http://schemas.microsoft.com/office/2006/metadata/properties" ma:root="true" ma:fieldsID="68e539caf65447a0414014bbe8e777c0" ns2:_="" ns3:_="">
    <xsd:import namespace="ea81b3dc-3d72-4046-865a-3d19db8bad6d"/>
    <xsd:import namespace="1a3d56c5-2c4b-4639-8090-01720d69c7a8"/>
    <xsd:element name="properties">
      <xsd:complexType>
        <xsd:sequence>
          <xsd:element name="documentManagement">
            <xsd:complexType>
              <xsd:all>
                <xsd:element ref="ns2:MediaServiceMetadata" minOccurs="0"/>
                <xsd:element ref="ns2:MediaServiceFastMetadata" minOccurs="0"/>
                <xsd:element ref="ns2:MediaLengthInSecond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Image"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81b3dc-3d72-4046-865a-3d19db8bad6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5c5b7b9-d7b5-4877-9e00-72022195986f"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Image" ma:index="21" nillable="true" ma:displayName="Image" ma:format="Thumbnail" ma:internalName="Image">
      <xsd:simpleType>
        <xsd:restriction base="dms:Unknown"/>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a3d56c5-2c4b-4639-8090-01720d69c7a8"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d73277a4-1b49-4203-8b45-07b404aaef6e}" ma:internalName="TaxCatchAll" ma:showField="CatchAllData" ma:web="1a3d56c5-2c4b-4639-8090-01720d69c7a8">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66F61B3-B197-461C-95C1-51EE41E2538A}">
  <ds:schemaRefs>
    <ds:schemaRef ds:uri="1a3d56c5-2c4b-4639-8090-01720d69c7a8"/>
    <ds:schemaRef ds:uri="http://schemas.microsoft.com/office/2006/metadata/properties"/>
    <ds:schemaRef ds:uri="http://purl.org/dc/elements/1.1/"/>
    <ds:schemaRef ds:uri="http://www.w3.org/XML/1998/namespace"/>
    <ds:schemaRef ds:uri="http://purl.org/dc/dcmitype/"/>
    <ds:schemaRef ds:uri="http://schemas.openxmlformats.org/package/2006/metadata/core-properties"/>
    <ds:schemaRef ds:uri="http://schemas.microsoft.com/office/2006/documentManagement/types"/>
    <ds:schemaRef ds:uri="http://schemas.microsoft.com/office/infopath/2007/PartnerControls"/>
    <ds:schemaRef ds:uri="http://purl.org/dc/terms/"/>
    <ds:schemaRef ds:uri="ea81b3dc-3d72-4046-865a-3d19db8bad6d"/>
  </ds:schemaRefs>
</ds:datastoreItem>
</file>

<file path=customXml/itemProps2.xml><?xml version="1.0" encoding="utf-8"?>
<ds:datastoreItem xmlns:ds="http://schemas.openxmlformats.org/officeDocument/2006/customXml" ds:itemID="{96F5DABD-27F4-4B51-A3DA-60C1302FE7B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a81b3dc-3d72-4046-865a-3d19db8bad6d"/>
    <ds:schemaRef ds:uri="1a3d56c5-2c4b-4639-8090-01720d69c7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D0BF19D-3482-4C78-BE4A-8353DC69447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15990</TotalTime>
  <Words>808</Words>
  <Application>Microsoft Macintosh PowerPoint</Application>
  <PresentationFormat>Custom</PresentationFormat>
  <Paragraphs>112</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Aptos</vt:lpstr>
      <vt:lpstr>Arial</vt:lpstr>
      <vt:lpstr>Calibri</vt:lpstr>
      <vt:lpstr>Wingdings</vt:lpstr>
      <vt:lpstr>Office Theme</vt:lpstr>
      <vt:lpstr>Local Government Reorganisation Update </vt:lpstr>
      <vt:lpstr>Local Government Reorganisation </vt:lpstr>
      <vt:lpstr>Local Government Reorganisation </vt:lpstr>
      <vt:lpstr>PowerPoint Presentation</vt:lpstr>
      <vt:lpstr>LGR Update – October 2026</vt:lpstr>
      <vt:lpstr>WITHDRAWN</vt:lpstr>
      <vt:lpstr>WITHDRAWN (Cont.)</vt:lpstr>
      <vt:lpstr>WITHDRAWN (Cont.)</vt:lpstr>
      <vt:lpstr>MINISTERS MINDED TO PROCEED</vt:lpstr>
      <vt:lpstr>STILL GOING AHEAD</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Heading will go here</dc:title>
  <dc:creator>Zack Davies</dc:creator>
  <cp:lastModifiedBy>Sarah Woodhouse</cp:lastModifiedBy>
  <cp:revision>62</cp:revision>
  <cp:lastPrinted>2026-09-16T08:26:55Z</cp:lastPrinted>
  <dcterms:created xsi:type="dcterms:W3CDTF">2021-10-15T13:23:32Z</dcterms:created>
  <dcterms:modified xsi:type="dcterms:W3CDTF">2026-10-29T15:13:41Z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2021-10-15T00:00:00Z</vt:filetime>
  </property>
  <property fmtid="{D5CDD505-2E9C-101B-9397-08002B2CF9AE}" pid="3" name="Creator">
    <vt:lpwstr>Adobe InDesign 16.3 (Macintosh)</vt:lpwstr>
  </property>
  <property fmtid="{D5CDD505-2E9C-101B-9397-08002B2CF9AE}" pid="4" name="LastSaved">
    <vt:filetime>2021-10-15T00:00:00Z</vt:filetime>
  </property>
  <property fmtid="{D5CDD505-2E9C-101B-9397-08002B2CF9AE}" pid="5" name="ContentTypeId">
    <vt:lpwstr>0x010100601CC1BD42A45B41A5B5967B591196DB</vt:lpwstr>
  </property>
  <property fmtid="{D5CDD505-2E9C-101B-9397-08002B2CF9AE}" pid="6" name="xd_ProgID">
    <vt:lpwstr/>
  </property>
  <property fmtid="{D5CDD505-2E9C-101B-9397-08002B2CF9AE}" pid="7" name="MediaServiceImageTags">
    <vt:lpwstr/>
  </property>
  <property fmtid="{D5CDD505-2E9C-101B-9397-08002B2CF9AE}" pid="8" name="_SourceUrl">
    <vt:lpwstr/>
  </property>
  <property fmtid="{D5CDD505-2E9C-101B-9397-08002B2CF9AE}" pid="9" name="_SharedFileIndex">
    <vt:lpwstr/>
  </property>
  <property fmtid="{D5CDD505-2E9C-101B-9397-08002B2CF9AE}" pid="10" name="ComplianceAssetId">
    <vt:lpwstr/>
  </property>
  <property fmtid="{D5CDD505-2E9C-101B-9397-08002B2CF9AE}" pid="11" name="TemplateUrl">
    <vt:lpwstr/>
  </property>
  <property fmtid="{D5CDD505-2E9C-101B-9397-08002B2CF9AE}" pid="12" name="_ExtendedDescription">
    <vt:lpwstr/>
  </property>
  <property fmtid="{D5CDD505-2E9C-101B-9397-08002B2CF9AE}" pid="13" name="TriggerFlowInfo">
    <vt:lpwstr/>
  </property>
  <property fmtid="{D5CDD505-2E9C-101B-9397-08002B2CF9AE}" pid="14" name="xd_Signature">
    <vt:bool>false</vt:bool>
  </property>
</Properties>
</file>