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20"/>
  </p:notesMasterIdLst>
  <p:sldIdLst>
    <p:sldId id="283" r:id="rId4"/>
    <p:sldId id="260" r:id="rId5"/>
    <p:sldId id="284" r:id="rId6"/>
    <p:sldId id="266" r:id="rId7"/>
    <p:sldId id="279" r:id="rId8"/>
    <p:sldId id="285" r:id="rId9"/>
    <p:sldId id="278" r:id="rId10"/>
    <p:sldId id="288" r:id="rId11"/>
    <p:sldId id="289" r:id="rId12"/>
    <p:sldId id="263" r:id="rId13"/>
    <p:sldId id="290" r:id="rId14"/>
    <p:sldId id="2570" r:id="rId15"/>
    <p:sldId id="2571" r:id="rId16"/>
    <p:sldId id="271" r:id="rId17"/>
    <p:sldId id="286" r:id="rId18"/>
    <p:sldId id="282" r:id="rId19"/>
  </p:sldIdLst>
  <p:sldSz cx="12192000" cy="6858000"/>
  <p:notesSz cx="6858000" cy="9144000"/>
  <p:embeddedFontLst>
    <p:embeddedFont>
      <p:font typeface="Neue Haas Grotesk Text Pro" panose="020B0504020202020204" pitchFamily="34" charset="77"/>
      <p:regular r:id="rId21"/>
      <p:bold r:id="rId22"/>
      <p:italic r:id="rId23"/>
      <p:boldItalic r:id="rId24"/>
    </p:embeddedFont>
    <p:embeddedFont>
      <p:font typeface="Poppins" pitchFamily="2" charset="77"/>
      <p:regular r:id="rId25"/>
      <p:bold r:id="rId26"/>
      <p:italic r:id="rId27"/>
      <p:boldItalic r:id="rId28"/>
    </p:embeddedFont>
    <p:embeddedFont>
      <p:font typeface="Poppins SemiBold" panose="020B0604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069"/>
    <a:srgbClr val="F5EDE1"/>
    <a:srgbClr val="4D4D4D"/>
    <a:srgbClr val="777777"/>
    <a:srgbClr val="969696"/>
    <a:srgbClr val="C0C0C0"/>
    <a:srgbClr val="333333"/>
    <a:srgbClr val="E9FCF6"/>
    <a:srgbClr val="D1F7EC"/>
    <a:srgbClr val="B8F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55968"/>
  </p:normalViewPr>
  <p:slideViewPr>
    <p:cSldViewPr snapToGrid="0">
      <p:cViewPr varScale="1">
        <p:scale>
          <a:sx n="52" d="100"/>
          <a:sy n="52" d="100"/>
        </p:scale>
        <p:origin x="3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68" d="100"/>
          <a:sy n="168" d="100"/>
        </p:scale>
        <p:origin x="5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5BDF1-E41A-4F5A-9D1F-8A305648644C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7A274C-6255-4566-BEE6-D816F247F18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Collaborative Partnership</a:t>
          </a:r>
        </a:p>
      </dgm:t>
    </dgm:pt>
    <dgm:pt modelId="{76373B3F-61C0-4522-BC38-36D1ECEC6B7A}" type="parTrans" cxnId="{C93FFC84-EC51-427F-B37F-FE4C5BCDA33F}">
      <dgm:prSet/>
      <dgm:spPr/>
      <dgm:t>
        <a:bodyPr/>
        <a:lstStyle/>
        <a:p>
          <a:endParaRPr lang="en-US"/>
        </a:p>
      </dgm:t>
    </dgm:pt>
    <dgm:pt modelId="{2C1B68CA-494A-49F1-A08A-EE39DAAB8638}" type="sibTrans" cxnId="{C93FFC84-EC51-427F-B37F-FE4C5BCDA33F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CEE1AD7-8520-42B9-B4B9-CE8E358E12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Cornwall Council and third sector providers collaborate effectively under shared principles to enhance care services.</a:t>
          </a:r>
        </a:p>
      </dgm:t>
    </dgm:pt>
    <dgm:pt modelId="{9741E9A7-9781-4405-9A55-95C99B979D1C}" type="parTrans" cxnId="{F6D8FEA2-6A6B-4FED-BC4F-C9DF5223CBAD}">
      <dgm:prSet/>
      <dgm:spPr/>
      <dgm:t>
        <a:bodyPr/>
        <a:lstStyle/>
        <a:p>
          <a:endParaRPr lang="en-US"/>
        </a:p>
      </dgm:t>
    </dgm:pt>
    <dgm:pt modelId="{53C959BD-9ECD-42AA-9AEB-B7049EEF40D4}" type="sibTrans" cxnId="{F6D8FEA2-6A6B-4FED-BC4F-C9DF5223CBAD}">
      <dgm:prSet/>
      <dgm:spPr/>
      <dgm:t>
        <a:bodyPr/>
        <a:lstStyle/>
        <a:p>
          <a:endParaRPr lang="en-US"/>
        </a:p>
      </dgm:t>
    </dgm:pt>
    <dgm:pt modelId="{9E46E704-EAFB-4B4A-A84F-6F46FBD8552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Person-</a:t>
          </a:r>
          <a:r>
            <a:rPr lang="en-US" dirty="0" err="1"/>
            <a:t>Centred</a:t>
          </a:r>
          <a:r>
            <a:rPr lang="en-US" dirty="0"/>
            <a:t> Care Innovation</a:t>
          </a:r>
        </a:p>
      </dgm:t>
    </dgm:pt>
    <dgm:pt modelId="{4DA950BF-188A-400F-AC35-30088F3972BA}" type="parTrans" cxnId="{24CD0C68-2546-4F2B-B896-6BC714259B5D}">
      <dgm:prSet/>
      <dgm:spPr/>
      <dgm:t>
        <a:bodyPr/>
        <a:lstStyle/>
        <a:p>
          <a:endParaRPr lang="en-US"/>
        </a:p>
      </dgm:t>
    </dgm:pt>
    <dgm:pt modelId="{4FBD7BE4-E1BA-46F5-B1E2-E59F3CC0E392}" type="sibTrans" cxnId="{24CD0C68-2546-4F2B-B896-6BC714259B5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50E37EBD-1ECC-456F-9E6D-712049BFAD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partnership drives innovative approaches focused on person-</a:t>
          </a:r>
          <a:r>
            <a:rPr lang="en-US" dirty="0" err="1"/>
            <a:t>centred</a:t>
          </a:r>
          <a:r>
            <a:rPr lang="en-US" dirty="0"/>
            <a:t> care, improving service outcomes.</a:t>
          </a:r>
        </a:p>
      </dgm:t>
    </dgm:pt>
    <dgm:pt modelId="{7DAD15F2-5B77-46F0-918D-B610EFA68187}" type="parTrans" cxnId="{B7E2B97C-4EFD-42F9-9E6E-7BEFA15BD084}">
      <dgm:prSet/>
      <dgm:spPr/>
      <dgm:t>
        <a:bodyPr/>
        <a:lstStyle/>
        <a:p>
          <a:endParaRPr lang="en-US"/>
        </a:p>
      </dgm:t>
    </dgm:pt>
    <dgm:pt modelId="{C4AADB45-A848-483F-AEC3-F752395D4FDD}" type="sibTrans" cxnId="{B7E2B97C-4EFD-42F9-9E6E-7BEFA15BD084}">
      <dgm:prSet/>
      <dgm:spPr/>
      <dgm:t>
        <a:bodyPr/>
        <a:lstStyle/>
        <a:p>
          <a:endParaRPr lang="en-US"/>
        </a:p>
      </dgm:t>
    </dgm:pt>
    <dgm:pt modelId="{733F4081-CABF-4784-A520-58FDC08A27E3}" type="pres">
      <dgm:prSet presAssocID="{79A5BDF1-E41A-4F5A-9D1F-8A305648644C}" presName="Name0" presStyleCnt="0">
        <dgm:presLayoutVars>
          <dgm:dir/>
          <dgm:resizeHandles val="exact"/>
        </dgm:presLayoutVars>
      </dgm:prSet>
      <dgm:spPr/>
    </dgm:pt>
    <dgm:pt modelId="{1F3A6B67-F41E-4607-B7DF-ED8F8B9CFDFA}" type="pres">
      <dgm:prSet presAssocID="{7C7A274C-6255-4566-BEE6-D816F247F18B}" presName="compNode" presStyleCnt="0"/>
      <dgm:spPr/>
    </dgm:pt>
    <dgm:pt modelId="{1EB0FCBB-CA24-4A96-9A3E-DDDE32607B06}" type="pres">
      <dgm:prSet presAssocID="{7C7A274C-6255-4566-BEE6-D816F247F18B}" presName="pictRect" presStyleLbl="revTx" presStyleIdx="0" presStyleCnt="4">
        <dgm:presLayoutVars>
          <dgm:chMax val="0"/>
          <dgm:bulletEnabled/>
        </dgm:presLayoutVars>
      </dgm:prSet>
      <dgm:spPr/>
    </dgm:pt>
    <dgm:pt modelId="{F986FD0F-842D-4A51-ADD0-0E4B9F83EF92}" type="pres">
      <dgm:prSet presAssocID="{7C7A274C-6255-4566-BEE6-D816F247F18B}" presName="textRect" presStyleLbl="revTx" presStyleIdx="1" presStyleCnt="4">
        <dgm:presLayoutVars>
          <dgm:bulletEnabled/>
        </dgm:presLayoutVars>
      </dgm:prSet>
      <dgm:spPr/>
    </dgm:pt>
    <dgm:pt modelId="{A7A29601-6C12-439E-8BA6-4B2BBCD4162B}" type="pres">
      <dgm:prSet presAssocID="{2C1B68CA-494A-49F1-A08A-EE39DAAB8638}" presName="sibTrans" presStyleLbl="sibTrans2D1" presStyleIdx="0" presStyleCnt="0"/>
      <dgm:spPr/>
    </dgm:pt>
    <dgm:pt modelId="{1E0C63AC-F3AE-454B-994C-E7F8B02FA132}" type="pres">
      <dgm:prSet presAssocID="{9E46E704-EAFB-4B4A-A84F-6F46FBD85522}" presName="compNode" presStyleCnt="0"/>
      <dgm:spPr/>
    </dgm:pt>
    <dgm:pt modelId="{ED8CE6BD-9BDB-45B1-833F-02B4C657501B}" type="pres">
      <dgm:prSet presAssocID="{9E46E704-EAFB-4B4A-A84F-6F46FBD85522}" presName="pictRect" presStyleLbl="revTx" presStyleIdx="2" presStyleCnt="4">
        <dgm:presLayoutVars>
          <dgm:chMax val="0"/>
          <dgm:bulletEnabled/>
        </dgm:presLayoutVars>
      </dgm:prSet>
      <dgm:spPr/>
    </dgm:pt>
    <dgm:pt modelId="{1ADFC882-37BD-442A-9838-66EF6D72BFB8}" type="pres">
      <dgm:prSet presAssocID="{9E46E704-EAFB-4B4A-A84F-6F46FBD85522}" presName="textRect" presStyleLbl="revTx" presStyleIdx="3" presStyleCnt="4">
        <dgm:presLayoutVars>
          <dgm:bulletEnabled/>
        </dgm:presLayoutVars>
      </dgm:prSet>
      <dgm:spPr/>
    </dgm:pt>
  </dgm:ptLst>
  <dgm:cxnLst>
    <dgm:cxn modelId="{6B5B4A09-BBAE-4E68-AACA-3F7199041882}" type="presOf" srcId="{7C7A274C-6255-4566-BEE6-D816F247F18B}" destId="{1EB0FCBB-CA24-4A96-9A3E-DDDE32607B06}" srcOrd="0" destOrd="0" presId="urn:microsoft.com/office/officeart/2024/3/layout/hArchList1"/>
    <dgm:cxn modelId="{E7A50B4E-384C-4D19-98F6-205DC782BADA}" type="presOf" srcId="{2C1B68CA-494A-49F1-A08A-EE39DAAB8638}" destId="{A7A29601-6C12-439E-8BA6-4B2BBCD4162B}" srcOrd="0" destOrd="0" presId="urn:microsoft.com/office/officeart/2024/3/layout/hArchList1"/>
    <dgm:cxn modelId="{3EE76852-294C-4F27-8A1D-AB4EEDB81A51}" type="presOf" srcId="{50E37EBD-1ECC-456F-9E6D-712049BFAD67}" destId="{1ADFC882-37BD-442A-9838-66EF6D72BFB8}" srcOrd="0" destOrd="0" presId="urn:microsoft.com/office/officeart/2024/3/layout/hArchList1"/>
    <dgm:cxn modelId="{24CD0C68-2546-4F2B-B896-6BC714259B5D}" srcId="{79A5BDF1-E41A-4F5A-9D1F-8A305648644C}" destId="{9E46E704-EAFB-4B4A-A84F-6F46FBD85522}" srcOrd="1" destOrd="0" parTransId="{4DA950BF-188A-400F-AC35-30088F3972BA}" sibTransId="{4FBD7BE4-E1BA-46F5-B1E2-E59F3CC0E392}"/>
    <dgm:cxn modelId="{B7E2B97C-4EFD-42F9-9E6E-7BEFA15BD084}" srcId="{9E46E704-EAFB-4B4A-A84F-6F46FBD85522}" destId="{50E37EBD-1ECC-456F-9E6D-712049BFAD67}" srcOrd="0" destOrd="0" parTransId="{7DAD15F2-5B77-46F0-918D-B610EFA68187}" sibTransId="{C4AADB45-A848-483F-AEC3-F752395D4FDD}"/>
    <dgm:cxn modelId="{6260C180-6793-4A43-9E58-FEA20A65338A}" type="presOf" srcId="{9E46E704-EAFB-4B4A-A84F-6F46FBD85522}" destId="{ED8CE6BD-9BDB-45B1-833F-02B4C657501B}" srcOrd="0" destOrd="0" presId="urn:microsoft.com/office/officeart/2024/3/layout/hArchList1"/>
    <dgm:cxn modelId="{C93FFC84-EC51-427F-B37F-FE4C5BCDA33F}" srcId="{79A5BDF1-E41A-4F5A-9D1F-8A305648644C}" destId="{7C7A274C-6255-4566-BEE6-D816F247F18B}" srcOrd="0" destOrd="0" parTransId="{76373B3F-61C0-4522-BC38-36D1ECEC6B7A}" sibTransId="{2C1B68CA-494A-49F1-A08A-EE39DAAB8638}"/>
    <dgm:cxn modelId="{DF707E9E-7BA6-4000-924E-BA5EB4DC83CB}" type="presOf" srcId="{4CEE1AD7-8520-42B9-B4B9-CE8E358E12C4}" destId="{F986FD0F-842D-4A51-ADD0-0E4B9F83EF92}" srcOrd="0" destOrd="0" presId="urn:microsoft.com/office/officeart/2024/3/layout/hArchList1"/>
    <dgm:cxn modelId="{F6D8FEA2-6A6B-4FED-BC4F-C9DF5223CBAD}" srcId="{7C7A274C-6255-4566-BEE6-D816F247F18B}" destId="{4CEE1AD7-8520-42B9-B4B9-CE8E358E12C4}" srcOrd="0" destOrd="0" parTransId="{9741E9A7-9781-4405-9A55-95C99B979D1C}" sibTransId="{53C959BD-9ECD-42AA-9AEB-B7049EEF40D4}"/>
    <dgm:cxn modelId="{C64E74D7-4F2A-449C-8464-E98068D165DF}" type="presOf" srcId="{79A5BDF1-E41A-4F5A-9D1F-8A305648644C}" destId="{733F4081-CABF-4784-A520-58FDC08A27E3}" srcOrd="0" destOrd="0" presId="urn:microsoft.com/office/officeart/2024/3/layout/hArchList1"/>
    <dgm:cxn modelId="{373B637F-AB29-4F04-B706-27BF2AAA6B03}" type="presParOf" srcId="{733F4081-CABF-4784-A520-58FDC08A27E3}" destId="{1F3A6B67-F41E-4607-B7DF-ED8F8B9CFDFA}" srcOrd="0" destOrd="0" presId="urn:microsoft.com/office/officeart/2024/3/layout/hArchList1"/>
    <dgm:cxn modelId="{2BEC5E6D-7B06-4237-8D28-5AC5FAEF1396}" type="presParOf" srcId="{1F3A6B67-F41E-4607-B7DF-ED8F8B9CFDFA}" destId="{1EB0FCBB-CA24-4A96-9A3E-DDDE32607B06}" srcOrd="0" destOrd="0" presId="urn:microsoft.com/office/officeart/2024/3/layout/hArchList1"/>
    <dgm:cxn modelId="{A97646DF-8974-49B8-ADE2-ABB303F0D863}" type="presParOf" srcId="{1F3A6B67-F41E-4607-B7DF-ED8F8B9CFDFA}" destId="{F986FD0F-842D-4A51-ADD0-0E4B9F83EF92}" srcOrd="1" destOrd="0" presId="urn:microsoft.com/office/officeart/2024/3/layout/hArchList1"/>
    <dgm:cxn modelId="{F11D1594-1E47-4165-9EE8-DA843C9BF535}" type="presParOf" srcId="{733F4081-CABF-4784-A520-58FDC08A27E3}" destId="{A7A29601-6C12-439E-8BA6-4B2BBCD4162B}" srcOrd="1" destOrd="0" presId="urn:microsoft.com/office/officeart/2024/3/layout/hArchList1"/>
    <dgm:cxn modelId="{BFEF9A49-6582-464A-8536-0473E8FCD776}" type="presParOf" srcId="{733F4081-CABF-4784-A520-58FDC08A27E3}" destId="{1E0C63AC-F3AE-454B-994C-E7F8B02FA132}" srcOrd="2" destOrd="0" presId="urn:microsoft.com/office/officeart/2024/3/layout/hArchList1"/>
    <dgm:cxn modelId="{F89EE797-58C7-40DA-821D-468499B327DA}" type="presParOf" srcId="{1E0C63AC-F3AE-454B-994C-E7F8B02FA132}" destId="{ED8CE6BD-9BDB-45B1-833F-02B4C657501B}" srcOrd="0" destOrd="0" presId="urn:microsoft.com/office/officeart/2024/3/layout/hArchList1"/>
    <dgm:cxn modelId="{2ADEF96F-4629-446B-844A-1C708DC600AC}" type="presParOf" srcId="{1E0C63AC-F3AE-454B-994C-E7F8B02FA132}" destId="{1ADFC882-37BD-442A-9838-66EF6D72BFB8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0FCBB-CA24-4A96-9A3E-DDDE32607B06}">
      <dsp:nvSpPr>
        <dsp:cNvPr id="0" name=""/>
        <dsp:cNvSpPr/>
      </dsp:nvSpPr>
      <dsp:spPr>
        <a:xfrm>
          <a:off x="0" y="0"/>
          <a:ext cx="2263819" cy="67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Collaborative Partnership</a:t>
          </a:r>
        </a:p>
      </dsp:txBody>
      <dsp:txXfrm>
        <a:off x="0" y="0"/>
        <a:ext cx="2263819" cy="670947"/>
      </dsp:txXfrm>
    </dsp:sp>
    <dsp:sp modelId="{F986FD0F-842D-4A51-ADD0-0E4B9F83EF92}">
      <dsp:nvSpPr>
        <dsp:cNvPr id="0" name=""/>
        <dsp:cNvSpPr/>
      </dsp:nvSpPr>
      <dsp:spPr>
        <a:xfrm>
          <a:off x="0" y="670947"/>
          <a:ext cx="2263819" cy="148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" rIns="15240" bIns="1524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Cornwall Council and third sector providers collaborate effectively under shared principles to enhance care services.</a:t>
          </a:r>
        </a:p>
      </dsp:txBody>
      <dsp:txXfrm>
        <a:off x="0" y="670947"/>
        <a:ext cx="2263819" cy="1488045"/>
      </dsp:txXfrm>
    </dsp:sp>
    <dsp:sp modelId="{ED8CE6BD-9BDB-45B1-833F-02B4C657501B}">
      <dsp:nvSpPr>
        <dsp:cNvPr id="0" name=""/>
        <dsp:cNvSpPr/>
      </dsp:nvSpPr>
      <dsp:spPr>
        <a:xfrm>
          <a:off x="2490200" y="0"/>
          <a:ext cx="2263819" cy="67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0320" rIns="20320" bIns="2032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Person-</a:t>
          </a:r>
          <a:r>
            <a:rPr lang="en-US" sz="1600" kern="1200" dirty="0" err="1"/>
            <a:t>Centred</a:t>
          </a:r>
          <a:r>
            <a:rPr lang="en-US" sz="1600" kern="1200" dirty="0"/>
            <a:t> Care Innovation</a:t>
          </a:r>
        </a:p>
      </dsp:txBody>
      <dsp:txXfrm>
        <a:off x="2490200" y="0"/>
        <a:ext cx="2263819" cy="670947"/>
      </dsp:txXfrm>
    </dsp:sp>
    <dsp:sp modelId="{1ADFC882-37BD-442A-9838-66EF6D72BFB8}">
      <dsp:nvSpPr>
        <dsp:cNvPr id="0" name=""/>
        <dsp:cNvSpPr/>
      </dsp:nvSpPr>
      <dsp:spPr>
        <a:xfrm>
          <a:off x="2490200" y="670947"/>
          <a:ext cx="2263819" cy="1488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" rIns="15240" bIns="1524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partnership drives innovative approaches focused on person-</a:t>
          </a:r>
          <a:r>
            <a:rPr lang="en-US" sz="1200" kern="1200" dirty="0" err="1"/>
            <a:t>centred</a:t>
          </a:r>
          <a:r>
            <a:rPr lang="en-US" sz="1200" kern="1200" dirty="0"/>
            <a:t> care, improving service outcomes.</a:t>
          </a:r>
        </a:p>
      </dsp:txBody>
      <dsp:txXfrm>
        <a:off x="2490200" y="670947"/>
        <a:ext cx="2263819" cy="1488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6AEC3-580C-904B-8DBD-4850D06E014E}" type="datetimeFigureOut">
              <a:t>11/24/25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F4547-0D34-0A4D-AB0D-636D1ADBF02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31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5.png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17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Prompt questions </a:t>
            </a:r>
            <a:br>
              <a:rPr lang="en-US" dirty="0"/>
            </a:br>
            <a:b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your circle of support look like before the transition service?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the transition service become an opportunity for you?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the transition service impact your life?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your circle of support look like now that you have moved on from the transition service?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Optional question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think transition services are an important aspect of social care for the future?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92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1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9767A-730C-4646-8418-55A1A487E66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76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35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20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85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076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9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all colluded in a system that’s failing, but we can fix it together…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 </a:t>
            </a:r>
          </a:p>
          <a:p>
            <a:endParaRPr lang="en-US" dirty="0"/>
          </a:p>
          <a:p>
            <a:r>
              <a:rPr lang="en-US" dirty="0"/>
              <a:t>Millions of disabled people who draw on care and support rely on state-funded services and the valuable care workforce in order to lead independent and fulfilling lives. </a:t>
            </a:r>
          </a:p>
          <a:p>
            <a:endParaRPr lang="en-US" dirty="0"/>
          </a:p>
          <a:p>
            <a:r>
              <a:rPr lang="en-US" dirty="0"/>
              <a:t>We’re being told that accessing support, where and when disabled people choose, is becoming increasingly problematic. </a:t>
            </a:r>
          </a:p>
          <a:p>
            <a:endParaRPr lang="en-US" dirty="0"/>
          </a:p>
          <a:p>
            <a:r>
              <a:rPr lang="en-US" dirty="0"/>
              <a:t>We’re also hearing from VCSE </a:t>
            </a:r>
            <a:r>
              <a:rPr lang="en-US" dirty="0" err="1"/>
              <a:t>organisations</a:t>
            </a:r>
            <a:r>
              <a:rPr lang="en-US" dirty="0"/>
              <a:t> about the challenges they face in delivering statutory services on behalf of councils, due to a lack of funding, risk aversion, too tightly defined services and contracts and a lack of risk sharing. </a:t>
            </a:r>
          </a:p>
          <a:p>
            <a:endParaRPr lang="en-US" dirty="0"/>
          </a:p>
          <a:p>
            <a:r>
              <a:rPr lang="en-US" dirty="0"/>
              <a:t>But that isn’t the case everywhere. </a:t>
            </a:r>
          </a:p>
          <a:p>
            <a:endParaRPr lang="en-US" dirty="0"/>
          </a:p>
          <a:p>
            <a:r>
              <a:rPr lang="en-US" dirty="0"/>
              <a:t>VODG and Collaborate ran a series of conversations with providers, people with lived experience, commissioners, the LGA, ADASS, NHS Confederation and others in the sector about the shifts needed to reframe commissioning and a shared future vision, built on lived experience, collaboration, bravery and looking to the long term.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78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 (no need to read the slide, just have it up)</a:t>
            </a:r>
          </a:p>
          <a:p>
            <a:endParaRPr lang="en-US" dirty="0"/>
          </a:p>
          <a:p>
            <a:r>
              <a:rPr lang="en-US" dirty="0"/>
              <a:t>This isn’t about having more money in the system but how we use what we have better by shifting the way we approach conversations, partnership and risk.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5</a:t>
            </a:fld>
            <a:endParaRPr lang="en-GB"/>
          </a:p>
        </p:txBody>
      </p:sp>
      <p:pic>
        <p:nvPicPr>
          <p:cNvPr id="5" name="3.png" descr="3.png">
            <a:extLst>
              <a:ext uri="{FF2B5EF4-FFF2-40B4-BE49-F238E27FC236}">
                <a16:creationId xmlns:a16="http://schemas.microsoft.com/office/drawing/2014/main" id="{F9EF5174-0CAB-DA97-12EF-1BDE05D2B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18" y="2966373"/>
            <a:ext cx="1014559" cy="1014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D9C15B2-4FB4-C2C0-965F-25906C0B5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299" y="1378615"/>
            <a:ext cx="1691598" cy="15877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883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36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42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F4547-0D34-0A4D-AB0D-636D1ADBF0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3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52FD60-2EAE-F3C9-C303-59031109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000" y="6111498"/>
            <a:ext cx="4896000" cy="485502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136194-8B07-CADF-3522-F6D5A616C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001" y="1989138"/>
            <a:ext cx="4896000" cy="2447925"/>
          </a:xfrm>
        </p:spPr>
        <p:txBody>
          <a:bodyPr/>
          <a:lstStyle>
            <a:lvl1pPr>
              <a:lnSpc>
                <a:spcPts val="384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880"/>
              </a:lnSpc>
              <a:spcBef>
                <a:spcPts val="1800"/>
              </a:spcBef>
              <a:defRPr sz="24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accent4"/>
                </a:solidFill>
                <a:latin typeface="+mn-lt"/>
              </a:defRPr>
            </a:lvl3pPr>
            <a:lvl4pPr>
              <a:defRPr>
                <a:solidFill>
                  <a:schemeClr val="accent4"/>
                </a:solidFill>
                <a:latin typeface="+mn-lt"/>
              </a:defRPr>
            </a:lvl4pPr>
            <a:lvl5pPr>
              <a:defRPr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7E3EA4-F5EA-6A6F-7E44-66A432FCC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000" y="620438"/>
            <a:ext cx="2880000" cy="145844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6AB65A-1E7E-A247-70BC-1F57B25749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9825" y="1123576"/>
            <a:ext cx="5872173" cy="5734424"/>
          </a:xfrm>
          <a:custGeom>
            <a:avLst/>
            <a:gdLst>
              <a:gd name="connsiteX0" fmla="*/ 0 w 5880100"/>
              <a:gd name="connsiteY0" fmla="*/ 0 h 5732462"/>
              <a:gd name="connsiteX1" fmla="*/ 5880100 w 5880100"/>
              <a:gd name="connsiteY1" fmla="*/ 0 h 5732462"/>
              <a:gd name="connsiteX2" fmla="*/ 5880100 w 5880100"/>
              <a:gd name="connsiteY2" fmla="*/ 5732462 h 5732462"/>
              <a:gd name="connsiteX3" fmla="*/ 0 w 5880100"/>
              <a:gd name="connsiteY3" fmla="*/ 5732462 h 5732462"/>
              <a:gd name="connsiteX4" fmla="*/ 0 w 5880100"/>
              <a:gd name="connsiteY4" fmla="*/ 0 h 5732462"/>
              <a:gd name="connsiteX0" fmla="*/ 0 w 5880100"/>
              <a:gd name="connsiteY0" fmla="*/ 0 h 5732462"/>
              <a:gd name="connsiteX1" fmla="*/ 5880100 w 5880100"/>
              <a:gd name="connsiteY1" fmla="*/ 0 h 5732462"/>
              <a:gd name="connsiteX2" fmla="*/ 5880100 w 5880100"/>
              <a:gd name="connsiteY2" fmla="*/ 1103686 h 5732462"/>
              <a:gd name="connsiteX3" fmla="*/ 5880100 w 5880100"/>
              <a:gd name="connsiteY3" fmla="*/ 5732462 h 5732462"/>
              <a:gd name="connsiteX4" fmla="*/ 0 w 5880100"/>
              <a:gd name="connsiteY4" fmla="*/ 5732462 h 5732462"/>
              <a:gd name="connsiteX5" fmla="*/ 0 w 5880100"/>
              <a:gd name="connsiteY5" fmla="*/ 0 h 5732462"/>
              <a:gd name="connsiteX0" fmla="*/ 0 w 5880100"/>
              <a:gd name="connsiteY0" fmla="*/ 0 h 5732462"/>
              <a:gd name="connsiteX1" fmla="*/ 5880100 w 5880100"/>
              <a:gd name="connsiteY1" fmla="*/ 0 h 5732462"/>
              <a:gd name="connsiteX2" fmla="*/ 5880100 w 5880100"/>
              <a:gd name="connsiteY2" fmla="*/ 1103686 h 5732462"/>
              <a:gd name="connsiteX3" fmla="*/ 5880100 w 5880100"/>
              <a:gd name="connsiteY3" fmla="*/ 5732462 h 5732462"/>
              <a:gd name="connsiteX4" fmla="*/ 979394 w 5880100"/>
              <a:gd name="connsiteY4" fmla="*/ 5729474 h 5732462"/>
              <a:gd name="connsiteX5" fmla="*/ 0 w 5880100"/>
              <a:gd name="connsiteY5" fmla="*/ 5732462 h 5732462"/>
              <a:gd name="connsiteX6" fmla="*/ 0 w 5880100"/>
              <a:gd name="connsiteY6" fmla="*/ 0 h 5732462"/>
              <a:gd name="connsiteX0" fmla="*/ 24653 w 5904753"/>
              <a:gd name="connsiteY0" fmla="*/ 0 h 5732462"/>
              <a:gd name="connsiteX1" fmla="*/ 5904753 w 5904753"/>
              <a:gd name="connsiteY1" fmla="*/ 0 h 5732462"/>
              <a:gd name="connsiteX2" fmla="*/ 5904753 w 5904753"/>
              <a:gd name="connsiteY2" fmla="*/ 1103686 h 5732462"/>
              <a:gd name="connsiteX3" fmla="*/ 5904753 w 5904753"/>
              <a:gd name="connsiteY3" fmla="*/ 5732462 h 5732462"/>
              <a:gd name="connsiteX4" fmla="*/ 1004047 w 5904753"/>
              <a:gd name="connsiteY4" fmla="*/ 5729474 h 5732462"/>
              <a:gd name="connsiteX5" fmla="*/ 24653 w 5904753"/>
              <a:gd name="connsiteY5" fmla="*/ 5732462 h 5732462"/>
              <a:gd name="connsiteX6" fmla="*/ 0 w 5904753"/>
              <a:gd name="connsiteY6" fmla="*/ 3022133 h 5732462"/>
              <a:gd name="connsiteX7" fmla="*/ 24653 w 5904753"/>
              <a:gd name="connsiteY7" fmla="*/ 0 h 5732462"/>
              <a:gd name="connsiteX0" fmla="*/ 24653 w 5904753"/>
              <a:gd name="connsiteY0" fmla="*/ 1962 h 5734424"/>
              <a:gd name="connsiteX1" fmla="*/ 3424519 w 5904753"/>
              <a:gd name="connsiteY1" fmla="*/ 0 h 5734424"/>
              <a:gd name="connsiteX2" fmla="*/ 5904753 w 5904753"/>
              <a:gd name="connsiteY2" fmla="*/ 1962 h 5734424"/>
              <a:gd name="connsiteX3" fmla="*/ 5904753 w 5904753"/>
              <a:gd name="connsiteY3" fmla="*/ 1105648 h 5734424"/>
              <a:gd name="connsiteX4" fmla="*/ 5904753 w 5904753"/>
              <a:gd name="connsiteY4" fmla="*/ 5734424 h 5734424"/>
              <a:gd name="connsiteX5" fmla="*/ 1004047 w 5904753"/>
              <a:gd name="connsiteY5" fmla="*/ 5731436 h 5734424"/>
              <a:gd name="connsiteX6" fmla="*/ 24653 w 5904753"/>
              <a:gd name="connsiteY6" fmla="*/ 5734424 h 5734424"/>
              <a:gd name="connsiteX7" fmla="*/ 0 w 5904753"/>
              <a:gd name="connsiteY7" fmla="*/ 3024095 h 5734424"/>
              <a:gd name="connsiteX8" fmla="*/ 24653 w 5904753"/>
              <a:gd name="connsiteY8" fmla="*/ 1962 h 5734424"/>
              <a:gd name="connsiteX0" fmla="*/ 24653 w 5904753"/>
              <a:gd name="connsiteY0" fmla="*/ 1962 h 5734424"/>
              <a:gd name="connsiteX1" fmla="*/ 3424519 w 5904753"/>
              <a:gd name="connsiteY1" fmla="*/ 0 h 5734424"/>
              <a:gd name="connsiteX2" fmla="*/ 5904753 w 5904753"/>
              <a:gd name="connsiteY2" fmla="*/ 1105648 h 5734424"/>
              <a:gd name="connsiteX3" fmla="*/ 5904753 w 5904753"/>
              <a:gd name="connsiteY3" fmla="*/ 5734424 h 5734424"/>
              <a:gd name="connsiteX4" fmla="*/ 1004047 w 5904753"/>
              <a:gd name="connsiteY4" fmla="*/ 5731436 h 5734424"/>
              <a:gd name="connsiteX5" fmla="*/ 24653 w 5904753"/>
              <a:gd name="connsiteY5" fmla="*/ 5734424 h 5734424"/>
              <a:gd name="connsiteX6" fmla="*/ 0 w 5904753"/>
              <a:gd name="connsiteY6" fmla="*/ 3024095 h 5734424"/>
              <a:gd name="connsiteX7" fmla="*/ 24653 w 5904753"/>
              <a:gd name="connsiteY7" fmla="*/ 1962 h 5734424"/>
              <a:gd name="connsiteX0" fmla="*/ 0 w 5904753"/>
              <a:gd name="connsiteY0" fmla="*/ 3024095 h 5734424"/>
              <a:gd name="connsiteX1" fmla="*/ 3424519 w 5904753"/>
              <a:gd name="connsiteY1" fmla="*/ 0 h 5734424"/>
              <a:gd name="connsiteX2" fmla="*/ 5904753 w 5904753"/>
              <a:gd name="connsiteY2" fmla="*/ 1105648 h 5734424"/>
              <a:gd name="connsiteX3" fmla="*/ 5904753 w 5904753"/>
              <a:gd name="connsiteY3" fmla="*/ 5734424 h 5734424"/>
              <a:gd name="connsiteX4" fmla="*/ 1004047 w 5904753"/>
              <a:gd name="connsiteY4" fmla="*/ 5731436 h 5734424"/>
              <a:gd name="connsiteX5" fmla="*/ 24653 w 5904753"/>
              <a:gd name="connsiteY5" fmla="*/ 5734424 h 5734424"/>
              <a:gd name="connsiteX6" fmla="*/ 0 w 5904753"/>
              <a:gd name="connsiteY6" fmla="*/ 3024095 h 5734424"/>
              <a:gd name="connsiteX0" fmla="*/ 0 w 5904753"/>
              <a:gd name="connsiteY0" fmla="*/ 3024095 h 5734424"/>
              <a:gd name="connsiteX1" fmla="*/ 3424519 w 5904753"/>
              <a:gd name="connsiteY1" fmla="*/ 0 h 5734424"/>
              <a:gd name="connsiteX2" fmla="*/ 5904753 w 5904753"/>
              <a:gd name="connsiteY2" fmla="*/ 1105648 h 5734424"/>
              <a:gd name="connsiteX3" fmla="*/ 5904753 w 5904753"/>
              <a:gd name="connsiteY3" fmla="*/ 5734424 h 5734424"/>
              <a:gd name="connsiteX4" fmla="*/ 1004047 w 5904753"/>
              <a:gd name="connsiteY4" fmla="*/ 5731436 h 5734424"/>
              <a:gd name="connsiteX5" fmla="*/ 0 w 5904753"/>
              <a:gd name="connsiteY5" fmla="*/ 3024095 h 5734424"/>
              <a:gd name="connsiteX0" fmla="*/ 0 w 5904753"/>
              <a:gd name="connsiteY0" fmla="*/ 3024095 h 5734424"/>
              <a:gd name="connsiteX1" fmla="*/ 3424519 w 5904753"/>
              <a:gd name="connsiteY1" fmla="*/ 0 h 5734424"/>
              <a:gd name="connsiteX2" fmla="*/ 5904753 w 5904753"/>
              <a:gd name="connsiteY2" fmla="*/ 1105648 h 5734424"/>
              <a:gd name="connsiteX3" fmla="*/ 5904753 w 5904753"/>
              <a:gd name="connsiteY3" fmla="*/ 5734424 h 5734424"/>
              <a:gd name="connsiteX4" fmla="*/ 1004047 w 5904753"/>
              <a:gd name="connsiteY4" fmla="*/ 5731436 h 5734424"/>
              <a:gd name="connsiteX5" fmla="*/ 0 w 5904753"/>
              <a:gd name="connsiteY5" fmla="*/ 3024095 h 5734424"/>
              <a:gd name="connsiteX0" fmla="*/ 2099 w 5906852"/>
              <a:gd name="connsiteY0" fmla="*/ 3024095 h 5734424"/>
              <a:gd name="connsiteX1" fmla="*/ 3426618 w 5906852"/>
              <a:gd name="connsiteY1" fmla="*/ 0 h 5734424"/>
              <a:gd name="connsiteX2" fmla="*/ 5906852 w 5906852"/>
              <a:gd name="connsiteY2" fmla="*/ 1105648 h 5734424"/>
              <a:gd name="connsiteX3" fmla="*/ 5906852 w 5906852"/>
              <a:gd name="connsiteY3" fmla="*/ 5734424 h 5734424"/>
              <a:gd name="connsiteX4" fmla="*/ 1006146 w 5906852"/>
              <a:gd name="connsiteY4" fmla="*/ 5731436 h 5734424"/>
              <a:gd name="connsiteX5" fmla="*/ 2099 w 5906852"/>
              <a:gd name="connsiteY5" fmla="*/ 3024095 h 5734424"/>
              <a:gd name="connsiteX0" fmla="*/ 2099 w 5906852"/>
              <a:gd name="connsiteY0" fmla="*/ 3024095 h 5734424"/>
              <a:gd name="connsiteX1" fmla="*/ 3426618 w 5906852"/>
              <a:gd name="connsiteY1" fmla="*/ 0 h 5734424"/>
              <a:gd name="connsiteX2" fmla="*/ 5906852 w 5906852"/>
              <a:gd name="connsiteY2" fmla="*/ 1105648 h 5734424"/>
              <a:gd name="connsiteX3" fmla="*/ 5906852 w 5906852"/>
              <a:gd name="connsiteY3" fmla="*/ 5734424 h 5734424"/>
              <a:gd name="connsiteX4" fmla="*/ 1006146 w 5906852"/>
              <a:gd name="connsiteY4" fmla="*/ 5731436 h 5734424"/>
              <a:gd name="connsiteX5" fmla="*/ 2099 w 5906852"/>
              <a:gd name="connsiteY5" fmla="*/ 3024095 h 5734424"/>
              <a:gd name="connsiteX0" fmla="*/ 2099 w 5906852"/>
              <a:gd name="connsiteY0" fmla="*/ 3024095 h 5734424"/>
              <a:gd name="connsiteX1" fmla="*/ 3426618 w 5906852"/>
              <a:gd name="connsiteY1" fmla="*/ 0 h 5734424"/>
              <a:gd name="connsiteX2" fmla="*/ 5906852 w 5906852"/>
              <a:gd name="connsiteY2" fmla="*/ 1105648 h 5734424"/>
              <a:gd name="connsiteX3" fmla="*/ 5906852 w 5906852"/>
              <a:gd name="connsiteY3" fmla="*/ 5734424 h 5734424"/>
              <a:gd name="connsiteX4" fmla="*/ 1006146 w 5906852"/>
              <a:gd name="connsiteY4" fmla="*/ 5731436 h 5734424"/>
              <a:gd name="connsiteX5" fmla="*/ 2099 w 5906852"/>
              <a:gd name="connsiteY5" fmla="*/ 3024095 h 5734424"/>
              <a:gd name="connsiteX0" fmla="*/ 2099 w 5906852"/>
              <a:gd name="connsiteY0" fmla="*/ 3024095 h 5734424"/>
              <a:gd name="connsiteX1" fmla="*/ 3426618 w 5906852"/>
              <a:gd name="connsiteY1" fmla="*/ 0 h 5734424"/>
              <a:gd name="connsiteX2" fmla="*/ 5906852 w 5906852"/>
              <a:gd name="connsiteY2" fmla="*/ 1105648 h 5734424"/>
              <a:gd name="connsiteX3" fmla="*/ 5906852 w 5906852"/>
              <a:gd name="connsiteY3" fmla="*/ 5734424 h 5734424"/>
              <a:gd name="connsiteX4" fmla="*/ 1006146 w 5906852"/>
              <a:gd name="connsiteY4" fmla="*/ 5731436 h 5734424"/>
              <a:gd name="connsiteX5" fmla="*/ 2099 w 5906852"/>
              <a:gd name="connsiteY5" fmla="*/ 3024095 h 5734424"/>
              <a:gd name="connsiteX0" fmla="*/ 2099 w 5906852"/>
              <a:gd name="connsiteY0" fmla="*/ 3024095 h 5734424"/>
              <a:gd name="connsiteX1" fmla="*/ 3426618 w 5906852"/>
              <a:gd name="connsiteY1" fmla="*/ 0 h 5734424"/>
              <a:gd name="connsiteX2" fmla="*/ 5906852 w 5906852"/>
              <a:gd name="connsiteY2" fmla="*/ 1105648 h 5734424"/>
              <a:gd name="connsiteX3" fmla="*/ 5906852 w 5906852"/>
              <a:gd name="connsiteY3" fmla="*/ 5734424 h 5734424"/>
              <a:gd name="connsiteX4" fmla="*/ 1006146 w 5906852"/>
              <a:gd name="connsiteY4" fmla="*/ 5731436 h 5734424"/>
              <a:gd name="connsiteX5" fmla="*/ 2099 w 5906852"/>
              <a:gd name="connsiteY5" fmla="*/ 3024095 h 5734424"/>
              <a:gd name="connsiteX0" fmla="*/ 3808 w 5908561"/>
              <a:gd name="connsiteY0" fmla="*/ 3024095 h 5734424"/>
              <a:gd name="connsiteX1" fmla="*/ 3428327 w 5908561"/>
              <a:gd name="connsiteY1" fmla="*/ 0 h 5734424"/>
              <a:gd name="connsiteX2" fmla="*/ 5908561 w 5908561"/>
              <a:gd name="connsiteY2" fmla="*/ 1105648 h 5734424"/>
              <a:gd name="connsiteX3" fmla="*/ 5908561 w 5908561"/>
              <a:gd name="connsiteY3" fmla="*/ 5734424 h 5734424"/>
              <a:gd name="connsiteX4" fmla="*/ 1007855 w 5908561"/>
              <a:gd name="connsiteY4" fmla="*/ 5731436 h 5734424"/>
              <a:gd name="connsiteX5" fmla="*/ 3808 w 5908561"/>
              <a:gd name="connsiteY5" fmla="*/ 3024095 h 5734424"/>
              <a:gd name="connsiteX0" fmla="*/ 4029 w 5889075"/>
              <a:gd name="connsiteY0" fmla="*/ 3031977 h 5734424"/>
              <a:gd name="connsiteX1" fmla="*/ 3408841 w 5889075"/>
              <a:gd name="connsiteY1" fmla="*/ 0 h 5734424"/>
              <a:gd name="connsiteX2" fmla="*/ 5889075 w 5889075"/>
              <a:gd name="connsiteY2" fmla="*/ 1105648 h 5734424"/>
              <a:gd name="connsiteX3" fmla="*/ 5889075 w 5889075"/>
              <a:gd name="connsiteY3" fmla="*/ 5734424 h 5734424"/>
              <a:gd name="connsiteX4" fmla="*/ 988369 w 5889075"/>
              <a:gd name="connsiteY4" fmla="*/ 5731436 h 5734424"/>
              <a:gd name="connsiteX5" fmla="*/ 4029 w 5889075"/>
              <a:gd name="connsiteY5" fmla="*/ 3031977 h 5734424"/>
              <a:gd name="connsiteX0" fmla="*/ 4029 w 5889075"/>
              <a:gd name="connsiteY0" fmla="*/ 3031977 h 5734424"/>
              <a:gd name="connsiteX1" fmla="*/ 3408841 w 5889075"/>
              <a:gd name="connsiteY1" fmla="*/ 0 h 5734424"/>
              <a:gd name="connsiteX2" fmla="*/ 5889075 w 5889075"/>
              <a:gd name="connsiteY2" fmla="*/ 1105648 h 5734424"/>
              <a:gd name="connsiteX3" fmla="*/ 5889075 w 5889075"/>
              <a:gd name="connsiteY3" fmla="*/ 5734424 h 5734424"/>
              <a:gd name="connsiteX4" fmla="*/ 988369 w 5889075"/>
              <a:gd name="connsiteY4" fmla="*/ 5731436 h 5734424"/>
              <a:gd name="connsiteX5" fmla="*/ 4029 w 5889075"/>
              <a:gd name="connsiteY5" fmla="*/ 3031977 h 5734424"/>
              <a:gd name="connsiteX0" fmla="*/ 4029 w 5889075"/>
              <a:gd name="connsiteY0" fmla="*/ 3031977 h 5734424"/>
              <a:gd name="connsiteX1" fmla="*/ 3408841 w 5889075"/>
              <a:gd name="connsiteY1" fmla="*/ 0 h 5734424"/>
              <a:gd name="connsiteX2" fmla="*/ 5889075 w 5889075"/>
              <a:gd name="connsiteY2" fmla="*/ 1105648 h 5734424"/>
              <a:gd name="connsiteX3" fmla="*/ 5889075 w 5889075"/>
              <a:gd name="connsiteY3" fmla="*/ 5734424 h 5734424"/>
              <a:gd name="connsiteX4" fmla="*/ 988369 w 5889075"/>
              <a:gd name="connsiteY4" fmla="*/ 5731436 h 5734424"/>
              <a:gd name="connsiteX5" fmla="*/ 4029 w 5889075"/>
              <a:gd name="connsiteY5" fmla="*/ 3031977 h 5734424"/>
              <a:gd name="connsiteX0" fmla="*/ 4029 w 5889075"/>
              <a:gd name="connsiteY0" fmla="*/ 3031977 h 5734424"/>
              <a:gd name="connsiteX1" fmla="*/ 3408841 w 5889075"/>
              <a:gd name="connsiteY1" fmla="*/ 0 h 5734424"/>
              <a:gd name="connsiteX2" fmla="*/ 5889075 w 5889075"/>
              <a:gd name="connsiteY2" fmla="*/ 1105648 h 5734424"/>
              <a:gd name="connsiteX3" fmla="*/ 5889075 w 5889075"/>
              <a:gd name="connsiteY3" fmla="*/ 5734424 h 5734424"/>
              <a:gd name="connsiteX4" fmla="*/ 988369 w 5889075"/>
              <a:gd name="connsiteY4" fmla="*/ 5731436 h 5734424"/>
              <a:gd name="connsiteX5" fmla="*/ 4029 w 5889075"/>
              <a:gd name="connsiteY5" fmla="*/ 3031977 h 5734424"/>
              <a:gd name="connsiteX0" fmla="*/ 4029 w 5889075"/>
              <a:gd name="connsiteY0" fmla="*/ 3031977 h 5734424"/>
              <a:gd name="connsiteX1" fmla="*/ 3408841 w 5889075"/>
              <a:gd name="connsiteY1" fmla="*/ 0 h 5734424"/>
              <a:gd name="connsiteX2" fmla="*/ 5889075 w 5889075"/>
              <a:gd name="connsiteY2" fmla="*/ 1105648 h 5734424"/>
              <a:gd name="connsiteX3" fmla="*/ 5889075 w 5889075"/>
              <a:gd name="connsiteY3" fmla="*/ 5734424 h 5734424"/>
              <a:gd name="connsiteX4" fmla="*/ 988369 w 5889075"/>
              <a:gd name="connsiteY4" fmla="*/ 5731436 h 5734424"/>
              <a:gd name="connsiteX5" fmla="*/ 4029 w 5889075"/>
              <a:gd name="connsiteY5" fmla="*/ 3031977 h 5734424"/>
              <a:gd name="connsiteX0" fmla="*/ 4268 w 5889314"/>
              <a:gd name="connsiteY0" fmla="*/ 3031977 h 5734424"/>
              <a:gd name="connsiteX1" fmla="*/ 3409080 w 5889314"/>
              <a:gd name="connsiteY1" fmla="*/ 0 h 5734424"/>
              <a:gd name="connsiteX2" fmla="*/ 5889314 w 5889314"/>
              <a:gd name="connsiteY2" fmla="*/ 1105648 h 5734424"/>
              <a:gd name="connsiteX3" fmla="*/ 5889314 w 5889314"/>
              <a:gd name="connsiteY3" fmla="*/ 5734424 h 5734424"/>
              <a:gd name="connsiteX4" fmla="*/ 988608 w 5889314"/>
              <a:gd name="connsiteY4" fmla="*/ 5731436 h 5734424"/>
              <a:gd name="connsiteX5" fmla="*/ 4268 w 5889314"/>
              <a:gd name="connsiteY5" fmla="*/ 3031977 h 5734424"/>
              <a:gd name="connsiteX0" fmla="*/ 4268 w 5889314"/>
              <a:gd name="connsiteY0" fmla="*/ 3031977 h 5734424"/>
              <a:gd name="connsiteX1" fmla="*/ 3409080 w 5889314"/>
              <a:gd name="connsiteY1" fmla="*/ 0 h 5734424"/>
              <a:gd name="connsiteX2" fmla="*/ 5889314 w 5889314"/>
              <a:gd name="connsiteY2" fmla="*/ 1105648 h 5734424"/>
              <a:gd name="connsiteX3" fmla="*/ 5889314 w 5889314"/>
              <a:gd name="connsiteY3" fmla="*/ 5734424 h 5734424"/>
              <a:gd name="connsiteX4" fmla="*/ 988608 w 5889314"/>
              <a:gd name="connsiteY4" fmla="*/ 5731436 h 5734424"/>
              <a:gd name="connsiteX5" fmla="*/ 4268 w 5889314"/>
              <a:gd name="connsiteY5" fmla="*/ 3031977 h 5734424"/>
              <a:gd name="connsiteX0" fmla="*/ 3594 w 5888640"/>
              <a:gd name="connsiteY0" fmla="*/ 3031977 h 5734424"/>
              <a:gd name="connsiteX1" fmla="*/ 3408406 w 5888640"/>
              <a:gd name="connsiteY1" fmla="*/ 0 h 5734424"/>
              <a:gd name="connsiteX2" fmla="*/ 5888640 w 5888640"/>
              <a:gd name="connsiteY2" fmla="*/ 1105648 h 5734424"/>
              <a:gd name="connsiteX3" fmla="*/ 5888640 w 5888640"/>
              <a:gd name="connsiteY3" fmla="*/ 5734424 h 5734424"/>
              <a:gd name="connsiteX4" fmla="*/ 987934 w 5888640"/>
              <a:gd name="connsiteY4" fmla="*/ 5731436 h 5734424"/>
              <a:gd name="connsiteX5" fmla="*/ 3594 w 5888640"/>
              <a:gd name="connsiteY5" fmla="*/ 3031977 h 5734424"/>
              <a:gd name="connsiteX0" fmla="*/ 3855 w 5867417"/>
              <a:gd name="connsiteY0" fmla="*/ 3030634 h 5734424"/>
              <a:gd name="connsiteX1" fmla="*/ 3387183 w 5867417"/>
              <a:gd name="connsiteY1" fmla="*/ 0 h 5734424"/>
              <a:gd name="connsiteX2" fmla="*/ 5867417 w 5867417"/>
              <a:gd name="connsiteY2" fmla="*/ 1105648 h 5734424"/>
              <a:gd name="connsiteX3" fmla="*/ 5867417 w 5867417"/>
              <a:gd name="connsiteY3" fmla="*/ 5734424 h 5734424"/>
              <a:gd name="connsiteX4" fmla="*/ 966711 w 5867417"/>
              <a:gd name="connsiteY4" fmla="*/ 5731436 h 5734424"/>
              <a:gd name="connsiteX5" fmla="*/ 3855 w 5867417"/>
              <a:gd name="connsiteY5" fmla="*/ 3030634 h 5734424"/>
              <a:gd name="connsiteX0" fmla="*/ 3855 w 5867417"/>
              <a:gd name="connsiteY0" fmla="*/ 3030634 h 5734424"/>
              <a:gd name="connsiteX1" fmla="*/ 3387183 w 5867417"/>
              <a:gd name="connsiteY1" fmla="*/ 0 h 5734424"/>
              <a:gd name="connsiteX2" fmla="*/ 5867417 w 5867417"/>
              <a:gd name="connsiteY2" fmla="*/ 1105648 h 5734424"/>
              <a:gd name="connsiteX3" fmla="*/ 5867417 w 5867417"/>
              <a:gd name="connsiteY3" fmla="*/ 5734424 h 5734424"/>
              <a:gd name="connsiteX4" fmla="*/ 966711 w 5867417"/>
              <a:gd name="connsiteY4" fmla="*/ 5731436 h 5734424"/>
              <a:gd name="connsiteX5" fmla="*/ 3855 w 5867417"/>
              <a:gd name="connsiteY5" fmla="*/ 3030634 h 5734424"/>
              <a:gd name="connsiteX0" fmla="*/ 10098 w 5873660"/>
              <a:gd name="connsiteY0" fmla="*/ 3030634 h 5734424"/>
              <a:gd name="connsiteX1" fmla="*/ 3393426 w 5873660"/>
              <a:gd name="connsiteY1" fmla="*/ 0 h 5734424"/>
              <a:gd name="connsiteX2" fmla="*/ 5873660 w 5873660"/>
              <a:gd name="connsiteY2" fmla="*/ 1105648 h 5734424"/>
              <a:gd name="connsiteX3" fmla="*/ 5873660 w 5873660"/>
              <a:gd name="connsiteY3" fmla="*/ 5734424 h 5734424"/>
              <a:gd name="connsiteX4" fmla="*/ 972954 w 5873660"/>
              <a:gd name="connsiteY4" fmla="*/ 5731436 h 5734424"/>
              <a:gd name="connsiteX5" fmla="*/ 10098 w 5873660"/>
              <a:gd name="connsiteY5" fmla="*/ 3030634 h 5734424"/>
              <a:gd name="connsiteX0" fmla="*/ 9271 w 5872833"/>
              <a:gd name="connsiteY0" fmla="*/ 3030634 h 5734424"/>
              <a:gd name="connsiteX1" fmla="*/ 3392599 w 5872833"/>
              <a:gd name="connsiteY1" fmla="*/ 0 h 5734424"/>
              <a:gd name="connsiteX2" fmla="*/ 5872833 w 5872833"/>
              <a:gd name="connsiteY2" fmla="*/ 1105648 h 5734424"/>
              <a:gd name="connsiteX3" fmla="*/ 5872833 w 5872833"/>
              <a:gd name="connsiteY3" fmla="*/ 5734424 h 5734424"/>
              <a:gd name="connsiteX4" fmla="*/ 972127 w 5872833"/>
              <a:gd name="connsiteY4" fmla="*/ 5731436 h 5734424"/>
              <a:gd name="connsiteX5" fmla="*/ 9271 w 5872833"/>
              <a:gd name="connsiteY5" fmla="*/ 3030634 h 5734424"/>
              <a:gd name="connsiteX0" fmla="*/ 9091 w 5872653"/>
              <a:gd name="connsiteY0" fmla="*/ 3030634 h 5734424"/>
              <a:gd name="connsiteX1" fmla="*/ 3392419 w 5872653"/>
              <a:gd name="connsiteY1" fmla="*/ 0 h 5734424"/>
              <a:gd name="connsiteX2" fmla="*/ 5872653 w 5872653"/>
              <a:gd name="connsiteY2" fmla="*/ 1105648 h 5734424"/>
              <a:gd name="connsiteX3" fmla="*/ 5872653 w 5872653"/>
              <a:gd name="connsiteY3" fmla="*/ 5734424 h 5734424"/>
              <a:gd name="connsiteX4" fmla="*/ 971947 w 5872653"/>
              <a:gd name="connsiteY4" fmla="*/ 5731436 h 5734424"/>
              <a:gd name="connsiteX5" fmla="*/ 9091 w 5872653"/>
              <a:gd name="connsiteY5" fmla="*/ 3030634 h 5734424"/>
              <a:gd name="connsiteX0" fmla="*/ 8611 w 5872173"/>
              <a:gd name="connsiteY0" fmla="*/ 3030634 h 5734424"/>
              <a:gd name="connsiteX1" fmla="*/ 3391939 w 5872173"/>
              <a:gd name="connsiteY1" fmla="*/ 0 h 5734424"/>
              <a:gd name="connsiteX2" fmla="*/ 5872173 w 5872173"/>
              <a:gd name="connsiteY2" fmla="*/ 1105648 h 5734424"/>
              <a:gd name="connsiteX3" fmla="*/ 5872173 w 5872173"/>
              <a:gd name="connsiteY3" fmla="*/ 5734424 h 5734424"/>
              <a:gd name="connsiteX4" fmla="*/ 971467 w 5872173"/>
              <a:gd name="connsiteY4" fmla="*/ 5731436 h 5734424"/>
              <a:gd name="connsiteX5" fmla="*/ 8611 w 5872173"/>
              <a:gd name="connsiteY5" fmla="*/ 3030634 h 573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2173" h="5734424">
                <a:moveTo>
                  <a:pt x="8611" y="3030634"/>
                </a:moveTo>
                <a:cubicBezTo>
                  <a:pt x="247750" y="1204220"/>
                  <a:pt x="1643770" y="65913"/>
                  <a:pt x="3391939" y="0"/>
                </a:cubicBezTo>
                <a:cubicBezTo>
                  <a:pt x="4432445" y="29796"/>
                  <a:pt x="5174360" y="406358"/>
                  <a:pt x="5872173" y="1105648"/>
                </a:cubicBezTo>
                <a:lnTo>
                  <a:pt x="5872173" y="5734424"/>
                </a:lnTo>
                <a:lnTo>
                  <a:pt x="971467" y="5731436"/>
                </a:lnTo>
                <a:cubicBezTo>
                  <a:pt x="269154" y="5024453"/>
                  <a:pt x="-58694" y="4147811"/>
                  <a:pt x="8611" y="3030634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9DB4740-F817-98D3-4808-EB15E5EEF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600" y="532800"/>
            <a:ext cx="1184567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quote -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7936DF-6DDA-4BCE-B208-69CABBBF2C55}"/>
              </a:ext>
            </a:extLst>
          </p:cNvPr>
          <p:cNvSpPr/>
          <p:nvPr userDrawn="1"/>
        </p:nvSpPr>
        <p:spPr>
          <a:xfrm>
            <a:off x="7111580" y="0"/>
            <a:ext cx="5080419" cy="6858000"/>
          </a:xfrm>
          <a:custGeom>
            <a:avLst/>
            <a:gdLst>
              <a:gd name="connsiteX0" fmla="*/ 0 w 3648000"/>
              <a:gd name="connsiteY0" fmla="*/ 0 h 6858000"/>
              <a:gd name="connsiteX1" fmla="*/ 3648000 w 3648000"/>
              <a:gd name="connsiteY1" fmla="*/ 0 h 6858000"/>
              <a:gd name="connsiteX2" fmla="*/ 3648000 w 3648000"/>
              <a:gd name="connsiteY2" fmla="*/ 6858000 h 6858000"/>
              <a:gd name="connsiteX3" fmla="*/ 0 w 3648000"/>
              <a:gd name="connsiteY3" fmla="*/ 6858000 h 6858000"/>
              <a:gd name="connsiteX4" fmla="*/ 0 w 3648000"/>
              <a:gd name="connsiteY4" fmla="*/ 0 h 6858000"/>
              <a:gd name="connsiteX0" fmla="*/ 594990 w 4242990"/>
              <a:gd name="connsiteY0" fmla="*/ 0 h 6858000"/>
              <a:gd name="connsiteX1" fmla="*/ 4242990 w 4242990"/>
              <a:gd name="connsiteY1" fmla="*/ 0 h 6858000"/>
              <a:gd name="connsiteX2" fmla="*/ 4242990 w 4242990"/>
              <a:gd name="connsiteY2" fmla="*/ 6858000 h 6858000"/>
              <a:gd name="connsiteX3" fmla="*/ 594990 w 4242990"/>
              <a:gd name="connsiteY3" fmla="*/ 6858000 h 6858000"/>
              <a:gd name="connsiteX4" fmla="*/ 594990 w 4242990"/>
              <a:gd name="connsiteY4" fmla="*/ 0 h 6858000"/>
              <a:gd name="connsiteX0" fmla="*/ 1024316 w 4672316"/>
              <a:gd name="connsiteY0" fmla="*/ 0 h 6858000"/>
              <a:gd name="connsiteX1" fmla="*/ 4672316 w 4672316"/>
              <a:gd name="connsiteY1" fmla="*/ 0 h 6858000"/>
              <a:gd name="connsiteX2" fmla="*/ 4672316 w 4672316"/>
              <a:gd name="connsiteY2" fmla="*/ 6858000 h 6858000"/>
              <a:gd name="connsiteX3" fmla="*/ 1024316 w 4672316"/>
              <a:gd name="connsiteY3" fmla="*/ 6858000 h 6858000"/>
              <a:gd name="connsiteX4" fmla="*/ 1024316 w 4672316"/>
              <a:gd name="connsiteY4" fmla="*/ 0 h 6858000"/>
              <a:gd name="connsiteX0" fmla="*/ 1356171 w 5004171"/>
              <a:gd name="connsiteY0" fmla="*/ 0 h 6858000"/>
              <a:gd name="connsiteX1" fmla="*/ 5004171 w 5004171"/>
              <a:gd name="connsiteY1" fmla="*/ 0 h 6858000"/>
              <a:gd name="connsiteX2" fmla="*/ 5004171 w 5004171"/>
              <a:gd name="connsiteY2" fmla="*/ 6858000 h 6858000"/>
              <a:gd name="connsiteX3" fmla="*/ 1356171 w 5004171"/>
              <a:gd name="connsiteY3" fmla="*/ 6858000 h 6858000"/>
              <a:gd name="connsiteX4" fmla="*/ 1356171 w 5004171"/>
              <a:gd name="connsiteY4" fmla="*/ 0 h 6858000"/>
              <a:gd name="connsiteX0" fmla="*/ 1481196 w 5129196"/>
              <a:gd name="connsiteY0" fmla="*/ 0 h 6858000"/>
              <a:gd name="connsiteX1" fmla="*/ 5129196 w 5129196"/>
              <a:gd name="connsiteY1" fmla="*/ 0 h 6858000"/>
              <a:gd name="connsiteX2" fmla="*/ 5129196 w 5129196"/>
              <a:gd name="connsiteY2" fmla="*/ 6858000 h 6858000"/>
              <a:gd name="connsiteX3" fmla="*/ 1481196 w 5129196"/>
              <a:gd name="connsiteY3" fmla="*/ 6858000 h 6858000"/>
              <a:gd name="connsiteX4" fmla="*/ 1481196 w 5129196"/>
              <a:gd name="connsiteY4" fmla="*/ 0 h 6858000"/>
              <a:gd name="connsiteX0" fmla="*/ 1464751 w 5112751"/>
              <a:gd name="connsiteY0" fmla="*/ 0 h 6858000"/>
              <a:gd name="connsiteX1" fmla="*/ 5112751 w 5112751"/>
              <a:gd name="connsiteY1" fmla="*/ 0 h 6858000"/>
              <a:gd name="connsiteX2" fmla="*/ 5112751 w 5112751"/>
              <a:gd name="connsiteY2" fmla="*/ 6858000 h 6858000"/>
              <a:gd name="connsiteX3" fmla="*/ 1464751 w 5112751"/>
              <a:gd name="connsiteY3" fmla="*/ 6858000 h 6858000"/>
              <a:gd name="connsiteX4" fmla="*/ 1464751 w 5112751"/>
              <a:gd name="connsiteY4" fmla="*/ 0 h 6858000"/>
              <a:gd name="connsiteX0" fmla="*/ 1477624 w 5125624"/>
              <a:gd name="connsiteY0" fmla="*/ 0 h 6858000"/>
              <a:gd name="connsiteX1" fmla="*/ 5125624 w 5125624"/>
              <a:gd name="connsiteY1" fmla="*/ 0 h 6858000"/>
              <a:gd name="connsiteX2" fmla="*/ 5125624 w 5125624"/>
              <a:gd name="connsiteY2" fmla="*/ 6858000 h 6858000"/>
              <a:gd name="connsiteX3" fmla="*/ 1477624 w 5125624"/>
              <a:gd name="connsiteY3" fmla="*/ 6858000 h 6858000"/>
              <a:gd name="connsiteX4" fmla="*/ 1477624 w 5125624"/>
              <a:gd name="connsiteY4" fmla="*/ 0 h 6858000"/>
              <a:gd name="connsiteX0" fmla="*/ 1460290 w 5108290"/>
              <a:gd name="connsiteY0" fmla="*/ 0 h 6858000"/>
              <a:gd name="connsiteX1" fmla="*/ 5108290 w 5108290"/>
              <a:gd name="connsiteY1" fmla="*/ 0 h 6858000"/>
              <a:gd name="connsiteX2" fmla="*/ 5108290 w 5108290"/>
              <a:gd name="connsiteY2" fmla="*/ 6858000 h 6858000"/>
              <a:gd name="connsiteX3" fmla="*/ 1460290 w 5108290"/>
              <a:gd name="connsiteY3" fmla="*/ 6858000 h 6858000"/>
              <a:gd name="connsiteX4" fmla="*/ 1460290 w 5108290"/>
              <a:gd name="connsiteY4" fmla="*/ 0 h 6858000"/>
              <a:gd name="connsiteX0" fmla="*/ 1432419 w 5080419"/>
              <a:gd name="connsiteY0" fmla="*/ 0 h 6858000"/>
              <a:gd name="connsiteX1" fmla="*/ 5080419 w 5080419"/>
              <a:gd name="connsiteY1" fmla="*/ 0 h 6858000"/>
              <a:gd name="connsiteX2" fmla="*/ 5080419 w 5080419"/>
              <a:gd name="connsiteY2" fmla="*/ 6858000 h 6858000"/>
              <a:gd name="connsiteX3" fmla="*/ 1432419 w 5080419"/>
              <a:gd name="connsiteY3" fmla="*/ 6858000 h 6858000"/>
              <a:gd name="connsiteX4" fmla="*/ 1432419 w 5080419"/>
              <a:gd name="connsiteY4" fmla="*/ 0 h 6858000"/>
              <a:gd name="connsiteX0" fmla="*/ 1432419 w 5080419"/>
              <a:gd name="connsiteY0" fmla="*/ 0 h 6858000"/>
              <a:gd name="connsiteX1" fmla="*/ 5080419 w 5080419"/>
              <a:gd name="connsiteY1" fmla="*/ 0 h 6858000"/>
              <a:gd name="connsiteX2" fmla="*/ 5080419 w 5080419"/>
              <a:gd name="connsiteY2" fmla="*/ 6858000 h 6858000"/>
              <a:gd name="connsiteX3" fmla="*/ 1432419 w 5080419"/>
              <a:gd name="connsiteY3" fmla="*/ 6858000 h 6858000"/>
              <a:gd name="connsiteX4" fmla="*/ 1432419 w 508041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419" h="6858000">
                <a:moveTo>
                  <a:pt x="1432419" y="0"/>
                </a:moveTo>
                <a:lnTo>
                  <a:pt x="5080419" y="0"/>
                </a:lnTo>
                <a:lnTo>
                  <a:pt x="5080419" y="6858000"/>
                </a:lnTo>
                <a:lnTo>
                  <a:pt x="1432419" y="6858000"/>
                </a:lnTo>
                <a:cubicBezTo>
                  <a:pt x="-312116" y="5043434"/>
                  <a:pt x="-635977" y="2202401"/>
                  <a:pt x="1432419" y="0"/>
                </a:cubicBez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11DD-CE69-2117-5466-5B73D2A2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5" y="1717705"/>
            <a:ext cx="6025296" cy="415929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B709D-75DD-06F1-D405-979C38C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F026-D1C0-8289-81FE-07D4AE2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260-12EA-4D29-A7FA-03E56A9C509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574316-4ABB-7D78-81DF-548524D68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9999" y="1717705"/>
            <a:ext cx="3577325" cy="3727420"/>
          </a:xfrm>
        </p:spPr>
        <p:txBody>
          <a:bodyPr/>
          <a:lstStyle>
            <a:lvl1pPr marL="169863" indent="-169863">
              <a:lnSpc>
                <a:spcPts val="2880"/>
              </a:lnSpc>
              <a:defRPr sz="2400">
                <a:latin typeface="+mn-lt"/>
              </a:defRPr>
            </a:lvl1pPr>
            <a:lvl2pPr marL="169863" indent="-11113">
              <a:spcAft>
                <a:spcPts val="0"/>
              </a:spcAft>
              <a:defRPr>
                <a:latin typeface="+mj-lt"/>
              </a:defRPr>
            </a:lvl2pPr>
            <a:lvl3pPr marL="169863" indent="-11113">
              <a:spcBef>
                <a:spcPts val="0"/>
              </a:spcBef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CF2291B-2B2C-9130-5263-B3C0141AA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975" y="485775"/>
            <a:ext cx="10779095" cy="864001"/>
          </a:xfrm>
        </p:spPr>
        <p:txBody>
          <a:bodyPr/>
          <a:lstStyle>
            <a:lvl1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1pPr>
            <a:lvl2pPr>
              <a:lnSpc>
                <a:spcPts val="2600"/>
              </a:lnSpc>
              <a:spcBef>
                <a:spcPts val="0"/>
              </a:spcBef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4271517-2126-84FB-E7B8-948B1AE19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quote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7936DF-6DDA-4BCE-B208-69CABBBF2C55}"/>
              </a:ext>
            </a:extLst>
          </p:cNvPr>
          <p:cNvSpPr/>
          <p:nvPr userDrawn="1"/>
        </p:nvSpPr>
        <p:spPr>
          <a:xfrm>
            <a:off x="7680000" y="0"/>
            <a:ext cx="4511999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11DD-CE69-2117-5466-5B73D2A2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5" y="1717705"/>
            <a:ext cx="6025296" cy="4159295"/>
          </a:xfrm>
        </p:spPr>
        <p:txBody>
          <a:bodyPr/>
          <a:lstStyle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B709D-75DD-06F1-D405-979C38C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F026-D1C0-8289-81FE-07D4AE2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260-12EA-4D29-A7FA-03E56A9C509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574316-4ABB-7D78-81DF-548524D68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39999" y="1717705"/>
            <a:ext cx="3577325" cy="3727420"/>
          </a:xfrm>
        </p:spPr>
        <p:txBody>
          <a:bodyPr/>
          <a:lstStyle>
            <a:lvl1pPr marL="169863" indent="-169863">
              <a:lnSpc>
                <a:spcPts val="2880"/>
              </a:lnSpc>
              <a:defRPr sz="2400">
                <a:latin typeface="+mn-lt"/>
              </a:defRPr>
            </a:lvl1pPr>
            <a:lvl2pPr marL="169863" indent="-11113">
              <a:spcAft>
                <a:spcPts val="0"/>
              </a:spcAft>
              <a:defRPr>
                <a:latin typeface="+mj-lt"/>
              </a:defRPr>
            </a:lvl2pPr>
            <a:lvl3pPr marL="169863" indent="-11113">
              <a:spcBef>
                <a:spcPts val="0"/>
              </a:spcBef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8478C55-A6FF-2C4F-1C2E-4BF351A409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975" y="485775"/>
            <a:ext cx="10779095" cy="864001"/>
          </a:xfrm>
        </p:spPr>
        <p:txBody>
          <a:bodyPr/>
          <a:lstStyle>
            <a:lvl1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1pPr>
            <a:lvl2pPr>
              <a:lnSpc>
                <a:spcPts val="2600"/>
              </a:lnSpc>
              <a:spcBef>
                <a:spcPts val="0"/>
              </a:spcBef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65EA101-4CF8-9CF1-6B47-6DDB8DEA4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Content with quote -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554CA07-AD87-F70A-287A-6D73D0B0D656}"/>
              </a:ext>
            </a:extLst>
          </p:cNvPr>
          <p:cNvSpPr/>
          <p:nvPr userDrawn="1"/>
        </p:nvSpPr>
        <p:spPr>
          <a:xfrm>
            <a:off x="4778733" y="2164303"/>
            <a:ext cx="7418567" cy="4693291"/>
          </a:xfrm>
          <a:custGeom>
            <a:avLst/>
            <a:gdLst>
              <a:gd name="connsiteX0" fmla="*/ 0 w 7418567"/>
              <a:gd name="connsiteY0" fmla="*/ 0 h 3915613"/>
              <a:gd name="connsiteX1" fmla="*/ 7418567 w 7418567"/>
              <a:gd name="connsiteY1" fmla="*/ 0 h 3915613"/>
              <a:gd name="connsiteX2" fmla="*/ 7418567 w 7418567"/>
              <a:gd name="connsiteY2" fmla="*/ 3915613 h 3915613"/>
              <a:gd name="connsiteX3" fmla="*/ 0 w 7418567"/>
              <a:gd name="connsiteY3" fmla="*/ 3915613 h 3915613"/>
              <a:gd name="connsiteX4" fmla="*/ 0 w 7418567"/>
              <a:gd name="connsiteY4" fmla="*/ 0 h 3915613"/>
              <a:gd name="connsiteX0" fmla="*/ 2568271 w 7418567"/>
              <a:gd name="connsiteY0" fmla="*/ 0 h 4114396"/>
              <a:gd name="connsiteX1" fmla="*/ 7418567 w 7418567"/>
              <a:gd name="connsiteY1" fmla="*/ 198783 h 4114396"/>
              <a:gd name="connsiteX2" fmla="*/ 7418567 w 7418567"/>
              <a:gd name="connsiteY2" fmla="*/ 4114396 h 4114396"/>
              <a:gd name="connsiteX3" fmla="*/ 0 w 7418567"/>
              <a:gd name="connsiteY3" fmla="*/ 4114396 h 4114396"/>
              <a:gd name="connsiteX4" fmla="*/ 2568271 w 7418567"/>
              <a:gd name="connsiteY4" fmla="*/ 0 h 4114396"/>
              <a:gd name="connsiteX0" fmla="*/ 2568271 w 7418567"/>
              <a:gd name="connsiteY0" fmla="*/ 0 h 4114396"/>
              <a:gd name="connsiteX1" fmla="*/ 7418567 w 7418567"/>
              <a:gd name="connsiteY1" fmla="*/ 198783 h 4114396"/>
              <a:gd name="connsiteX2" fmla="*/ 7418567 w 7418567"/>
              <a:gd name="connsiteY2" fmla="*/ 4114396 h 4114396"/>
              <a:gd name="connsiteX3" fmla="*/ 0 w 7418567"/>
              <a:gd name="connsiteY3" fmla="*/ 4114396 h 4114396"/>
              <a:gd name="connsiteX4" fmla="*/ 2568271 w 7418567"/>
              <a:gd name="connsiteY4" fmla="*/ 0 h 4114396"/>
              <a:gd name="connsiteX0" fmla="*/ 2568271 w 7418567"/>
              <a:gd name="connsiteY0" fmla="*/ 0 h 4114396"/>
              <a:gd name="connsiteX1" fmla="*/ 7418567 w 7418567"/>
              <a:gd name="connsiteY1" fmla="*/ 198783 h 4114396"/>
              <a:gd name="connsiteX2" fmla="*/ 7418567 w 7418567"/>
              <a:gd name="connsiteY2" fmla="*/ 4114396 h 4114396"/>
              <a:gd name="connsiteX3" fmla="*/ 0 w 7418567"/>
              <a:gd name="connsiteY3" fmla="*/ 4114396 h 4114396"/>
              <a:gd name="connsiteX4" fmla="*/ 2568271 w 7418567"/>
              <a:gd name="connsiteY4" fmla="*/ 0 h 4114396"/>
              <a:gd name="connsiteX0" fmla="*/ 2568271 w 7418567"/>
              <a:gd name="connsiteY0" fmla="*/ 434876 h 4549272"/>
              <a:gd name="connsiteX1" fmla="*/ 7418567 w 7418567"/>
              <a:gd name="connsiteY1" fmla="*/ 633659 h 4549272"/>
              <a:gd name="connsiteX2" fmla="*/ 7418567 w 7418567"/>
              <a:gd name="connsiteY2" fmla="*/ 4549272 h 4549272"/>
              <a:gd name="connsiteX3" fmla="*/ 0 w 7418567"/>
              <a:gd name="connsiteY3" fmla="*/ 4549272 h 4549272"/>
              <a:gd name="connsiteX4" fmla="*/ 2568271 w 7418567"/>
              <a:gd name="connsiteY4" fmla="*/ 434876 h 4549272"/>
              <a:gd name="connsiteX0" fmla="*/ 2568271 w 7418567"/>
              <a:gd name="connsiteY0" fmla="*/ 434876 h 4549272"/>
              <a:gd name="connsiteX1" fmla="*/ 7418567 w 7418567"/>
              <a:gd name="connsiteY1" fmla="*/ 633659 h 4549272"/>
              <a:gd name="connsiteX2" fmla="*/ 7418567 w 7418567"/>
              <a:gd name="connsiteY2" fmla="*/ 4549272 h 4549272"/>
              <a:gd name="connsiteX3" fmla="*/ 0 w 7418567"/>
              <a:gd name="connsiteY3" fmla="*/ 4549272 h 4549272"/>
              <a:gd name="connsiteX4" fmla="*/ 2568271 w 7418567"/>
              <a:gd name="connsiteY4" fmla="*/ 434876 h 4549272"/>
              <a:gd name="connsiteX0" fmla="*/ 2568271 w 7418567"/>
              <a:gd name="connsiteY0" fmla="*/ 578895 h 4693291"/>
              <a:gd name="connsiteX1" fmla="*/ 7418567 w 7418567"/>
              <a:gd name="connsiteY1" fmla="*/ 777678 h 4693291"/>
              <a:gd name="connsiteX2" fmla="*/ 7418567 w 7418567"/>
              <a:gd name="connsiteY2" fmla="*/ 4693291 h 4693291"/>
              <a:gd name="connsiteX3" fmla="*/ 0 w 7418567"/>
              <a:gd name="connsiteY3" fmla="*/ 4693291 h 4693291"/>
              <a:gd name="connsiteX4" fmla="*/ 2568271 w 7418567"/>
              <a:gd name="connsiteY4" fmla="*/ 578895 h 469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8567" h="4693291">
                <a:moveTo>
                  <a:pt x="2568271" y="578895"/>
                </a:moveTo>
                <a:cubicBezTo>
                  <a:pt x="4550796" y="-475978"/>
                  <a:pt x="6167562" y="107118"/>
                  <a:pt x="7418567" y="777678"/>
                </a:cubicBezTo>
                <a:lnTo>
                  <a:pt x="7418567" y="4693291"/>
                </a:lnTo>
                <a:lnTo>
                  <a:pt x="0" y="4693291"/>
                </a:lnTo>
                <a:cubicBezTo>
                  <a:pt x="68911" y="2916310"/>
                  <a:pt x="861390" y="1584600"/>
                  <a:pt x="2568271" y="57889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574316-4ABB-7D78-81DF-548524D68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01" y="1053000"/>
            <a:ext cx="5904000" cy="4392125"/>
          </a:xfrm>
        </p:spPr>
        <p:txBody>
          <a:bodyPr/>
          <a:lstStyle>
            <a:lvl1pPr marL="216000" indent="-216000">
              <a:lnSpc>
                <a:spcPts val="3500"/>
              </a:lnSpc>
              <a:spcBef>
                <a:spcPts val="0"/>
              </a:spcBef>
              <a:defRPr sz="3100">
                <a:latin typeface="+mn-lt"/>
              </a:defRPr>
            </a:lvl1pPr>
            <a:lvl2pPr marL="216000" indent="0">
              <a:spcAft>
                <a:spcPts val="0"/>
              </a:spcAft>
              <a:defRPr>
                <a:latin typeface="+mj-lt"/>
              </a:defRPr>
            </a:lvl2pPr>
            <a:lvl3pPr marL="216000" indent="0">
              <a:spcBef>
                <a:spcPts val="0"/>
              </a:spcBef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2770268-A4F8-9CFB-4565-39D942F28F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2000" y="621000"/>
            <a:ext cx="5616113" cy="6237000"/>
          </a:xfrm>
          <a:noFill/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B31262B-7372-A537-FC8A-674A902349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0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11DD-CE69-2117-5466-5B73D2A2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5" y="1717705"/>
            <a:ext cx="6025296" cy="4159295"/>
          </a:xfrm>
        </p:spPr>
        <p:txBody>
          <a:bodyPr/>
          <a:lstStyle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B709D-75DD-06F1-D405-979C38C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F026-D1C0-8289-81FE-07D4AE2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260-12EA-4D29-A7FA-03E56A9C509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941B57-4264-ABB1-4E86-B1FEAF1BC4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2408" y="-7281"/>
            <a:ext cx="4226442" cy="3394440"/>
          </a:xfrm>
          <a:custGeom>
            <a:avLst/>
            <a:gdLst>
              <a:gd name="connsiteX0" fmla="*/ 0 w 4248000"/>
              <a:gd name="connsiteY0" fmla="*/ 0 h 3384000"/>
              <a:gd name="connsiteX1" fmla="*/ 4248000 w 4248000"/>
              <a:gd name="connsiteY1" fmla="*/ 0 h 3384000"/>
              <a:gd name="connsiteX2" fmla="*/ 4248000 w 4248000"/>
              <a:gd name="connsiteY2" fmla="*/ 3384000 h 3384000"/>
              <a:gd name="connsiteX3" fmla="*/ 0 w 4248000"/>
              <a:gd name="connsiteY3" fmla="*/ 3384000 h 3384000"/>
              <a:gd name="connsiteX4" fmla="*/ 0 w 4248000"/>
              <a:gd name="connsiteY4" fmla="*/ 0 h 3384000"/>
              <a:gd name="connsiteX0" fmla="*/ 0 w 4248000"/>
              <a:gd name="connsiteY0" fmla="*/ 0 h 3394779"/>
              <a:gd name="connsiteX1" fmla="*/ 4248000 w 4248000"/>
              <a:gd name="connsiteY1" fmla="*/ 0 h 3394779"/>
              <a:gd name="connsiteX2" fmla="*/ 4248000 w 4248000"/>
              <a:gd name="connsiteY2" fmla="*/ 3384000 h 3394779"/>
              <a:gd name="connsiteX3" fmla="*/ 2141835 w 4248000"/>
              <a:gd name="connsiteY3" fmla="*/ 3394779 h 3394779"/>
              <a:gd name="connsiteX4" fmla="*/ 0 w 4248000"/>
              <a:gd name="connsiteY4" fmla="*/ 3384000 h 3394779"/>
              <a:gd name="connsiteX5" fmla="*/ 0 w 4248000"/>
              <a:gd name="connsiteY5" fmla="*/ 0 h 3394779"/>
              <a:gd name="connsiteX0" fmla="*/ 0 w 4248000"/>
              <a:gd name="connsiteY0" fmla="*/ 16425 h 3411204"/>
              <a:gd name="connsiteX1" fmla="*/ 3806371 w 4248000"/>
              <a:gd name="connsiteY1" fmla="*/ 0 h 3411204"/>
              <a:gd name="connsiteX2" fmla="*/ 4248000 w 4248000"/>
              <a:gd name="connsiteY2" fmla="*/ 16425 h 3411204"/>
              <a:gd name="connsiteX3" fmla="*/ 4248000 w 4248000"/>
              <a:gd name="connsiteY3" fmla="*/ 3400425 h 3411204"/>
              <a:gd name="connsiteX4" fmla="*/ 2141835 w 4248000"/>
              <a:gd name="connsiteY4" fmla="*/ 3411204 h 3411204"/>
              <a:gd name="connsiteX5" fmla="*/ 0 w 4248000"/>
              <a:gd name="connsiteY5" fmla="*/ 3400425 h 3411204"/>
              <a:gd name="connsiteX6" fmla="*/ 0 w 4248000"/>
              <a:gd name="connsiteY6" fmla="*/ 16425 h 3411204"/>
              <a:gd name="connsiteX0" fmla="*/ 0 w 4248000"/>
              <a:gd name="connsiteY0" fmla="*/ 16425 h 3411204"/>
              <a:gd name="connsiteX1" fmla="*/ 455396 w 4248000"/>
              <a:gd name="connsiteY1" fmla="*/ 5475 h 3411204"/>
              <a:gd name="connsiteX2" fmla="*/ 3806371 w 4248000"/>
              <a:gd name="connsiteY2" fmla="*/ 0 h 3411204"/>
              <a:gd name="connsiteX3" fmla="*/ 4248000 w 4248000"/>
              <a:gd name="connsiteY3" fmla="*/ 16425 h 3411204"/>
              <a:gd name="connsiteX4" fmla="*/ 4248000 w 4248000"/>
              <a:gd name="connsiteY4" fmla="*/ 3400425 h 3411204"/>
              <a:gd name="connsiteX5" fmla="*/ 2141835 w 4248000"/>
              <a:gd name="connsiteY5" fmla="*/ 3411204 h 3411204"/>
              <a:gd name="connsiteX6" fmla="*/ 0 w 4248000"/>
              <a:gd name="connsiteY6" fmla="*/ 3400425 h 3411204"/>
              <a:gd name="connsiteX7" fmla="*/ 0 w 4248000"/>
              <a:gd name="connsiteY7" fmla="*/ 16425 h 3411204"/>
              <a:gd name="connsiteX0" fmla="*/ 0 w 4248000"/>
              <a:gd name="connsiteY0" fmla="*/ 16425 h 3411204"/>
              <a:gd name="connsiteX1" fmla="*/ 455396 w 4248000"/>
              <a:gd name="connsiteY1" fmla="*/ 5475 h 3411204"/>
              <a:gd name="connsiteX2" fmla="*/ 3806371 w 4248000"/>
              <a:gd name="connsiteY2" fmla="*/ 0 h 3411204"/>
              <a:gd name="connsiteX3" fmla="*/ 4248000 w 4248000"/>
              <a:gd name="connsiteY3" fmla="*/ 16425 h 3411204"/>
              <a:gd name="connsiteX4" fmla="*/ 4244407 w 4248000"/>
              <a:gd name="connsiteY4" fmla="*/ 1286730 h 3411204"/>
              <a:gd name="connsiteX5" fmla="*/ 4248000 w 4248000"/>
              <a:gd name="connsiteY5" fmla="*/ 3400425 h 3411204"/>
              <a:gd name="connsiteX6" fmla="*/ 2141835 w 4248000"/>
              <a:gd name="connsiteY6" fmla="*/ 3411204 h 3411204"/>
              <a:gd name="connsiteX7" fmla="*/ 0 w 4248000"/>
              <a:gd name="connsiteY7" fmla="*/ 3400425 h 3411204"/>
              <a:gd name="connsiteX8" fmla="*/ 0 w 4248000"/>
              <a:gd name="connsiteY8" fmla="*/ 16425 h 3411204"/>
              <a:gd name="connsiteX0" fmla="*/ 20968 w 4268968"/>
              <a:gd name="connsiteY0" fmla="*/ 16425 h 3411204"/>
              <a:gd name="connsiteX1" fmla="*/ 476364 w 4268968"/>
              <a:gd name="connsiteY1" fmla="*/ 5475 h 3411204"/>
              <a:gd name="connsiteX2" fmla="*/ 3827339 w 4268968"/>
              <a:gd name="connsiteY2" fmla="*/ 0 h 3411204"/>
              <a:gd name="connsiteX3" fmla="*/ 4268968 w 4268968"/>
              <a:gd name="connsiteY3" fmla="*/ 16425 h 3411204"/>
              <a:gd name="connsiteX4" fmla="*/ 4265375 w 4268968"/>
              <a:gd name="connsiteY4" fmla="*/ 1286730 h 3411204"/>
              <a:gd name="connsiteX5" fmla="*/ 4268968 w 4268968"/>
              <a:gd name="connsiteY5" fmla="*/ 3400425 h 3411204"/>
              <a:gd name="connsiteX6" fmla="*/ 2162803 w 4268968"/>
              <a:gd name="connsiteY6" fmla="*/ 3411204 h 3411204"/>
              <a:gd name="connsiteX7" fmla="*/ 20968 w 4268968"/>
              <a:gd name="connsiteY7" fmla="*/ 3400425 h 3411204"/>
              <a:gd name="connsiteX8" fmla="*/ 0 w 4268968"/>
              <a:gd name="connsiteY8" fmla="*/ 1330534 h 3411204"/>
              <a:gd name="connsiteX9" fmla="*/ 20968 w 4268968"/>
              <a:gd name="connsiteY9" fmla="*/ 16425 h 3411204"/>
              <a:gd name="connsiteX0" fmla="*/ 20968 w 4268968"/>
              <a:gd name="connsiteY0" fmla="*/ 16425 h 3411204"/>
              <a:gd name="connsiteX1" fmla="*/ 476364 w 4268968"/>
              <a:gd name="connsiteY1" fmla="*/ 5475 h 3411204"/>
              <a:gd name="connsiteX2" fmla="*/ 3827339 w 4268968"/>
              <a:gd name="connsiteY2" fmla="*/ 0 h 3411204"/>
              <a:gd name="connsiteX3" fmla="*/ 4268968 w 4268968"/>
              <a:gd name="connsiteY3" fmla="*/ 16425 h 3411204"/>
              <a:gd name="connsiteX4" fmla="*/ 4265375 w 4268968"/>
              <a:gd name="connsiteY4" fmla="*/ 1286730 h 3411204"/>
              <a:gd name="connsiteX5" fmla="*/ 4268968 w 4268968"/>
              <a:gd name="connsiteY5" fmla="*/ 3400425 h 3411204"/>
              <a:gd name="connsiteX6" fmla="*/ 2162803 w 4268968"/>
              <a:gd name="connsiteY6" fmla="*/ 3411204 h 3411204"/>
              <a:gd name="connsiteX7" fmla="*/ 0 w 4268968"/>
              <a:gd name="connsiteY7" fmla="*/ 1330534 h 3411204"/>
              <a:gd name="connsiteX8" fmla="*/ 20968 w 4268968"/>
              <a:gd name="connsiteY8" fmla="*/ 16425 h 3411204"/>
              <a:gd name="connsiteX0" fmla="*/ 20968 w 4268968"/>
              <a:gd name="connsiteY0" fmla="*/ 16425 h 3411204"/>
              <a:gd name="connsiteX1" fmla="*/ 476364 w 4268968"/>
              <a:gd name="connsiteY1" fmla="*/ 5475 h 3411204"/>
              <a:gd name="connsiteX2" fmla="*/ 3827339 w 4268968"/>
              <a:gd name="connsiteY2" fmla="*/ 0 h 3411204"/>
              <a:gd name="connsiteX3" fmla="*/ 4268968 w 4268968"/>
              <a:gd name="connsiteY3" fmla="*/ 16425 h 3411204"/>
              <a:gd name="connsiteX4" fmla="*/ 4265375 w 4268968"/>
              <a:gd name="connsiteY4" fmla="*/ 1286730 h 3411204"/>
              <a:gd name="connsiteX5" fmla="*/ 2162803 w 4268968"/>
              <a:gd name="connsiteY5" fmla="*/ 3411204 h 3411204"/>
              <a:gd name="connsiteX6" fmla="*/ 0 w 4268968"/>
              <a:gd name="connsiteY6" fmla="*/ 1330534 h 3411204"/>
              <a:gd name="connsiteX7" fmla="*/ 20968 w 4268968"/>
              <a:gd name="connsiteY7" fmla="*/ 16425 h 3411204"/>
              <a:gd name="connsiteX0" fmla="*/ 20968 w 4265375"/>
              <a:gd name="connsiteY0" fmla="*/ 16425 h 3411204"/>
              <a:gd name="connsiteX1" fmla="*/ 476364 w 4265375"/>
              <a:gd name="connsiteY1" fmla="*/ 5475 h 3411204"/>
              <a:gd name="connsiteX2" fmla="*/ 3827339 w 4265375"/>
              <a:gd name="connsiteY2" fmla="*/ 0 h 3411204"/>
              <a:gd name="connsiteX3" fmla="*/ 4265375 w 4265375"/>
              <a:gd name="connsiteY3" fmla="*/ 1286730 h 3411204"/>
              <a:gd name="connsiteX4" fmla="*/ 2162803 w 4265375"/>
              <a:gd name="connsiteY4" fmla="*/ 3411204 h 3411204"/>
              <a:gd name="connsiteX5" fmla="*/ 0 w 4265375"/>
              <a:gd name="connsiteY5" fmla="*/ 1330534 h 3411204"/>
              <a:gd name="connsiteX6" fmla="*/ 20968 w 4265375"/>
              <a:gd name="connsiteY6" fmla="*/ 16425 h 3411204"/>
              <a:gd name="connsiteX0" fmla="*/ 0 w 4265375"/>
              <a:gd name="connsiteY0" fmla="*/ 1330534 h 3411204"/>
              <a:gd name="connsiteX1" fmla="*/ 476364 w 4265375"/>
              <a:gd name="connsiteY1" fmla="*/ 5475 h 3411204"/>
              <a:gd name="connsiteX2" fmla="*/ 3827339 w 4265375"/>
              <a:gd name="connsiteY2" fmla="*/ 0 h 3411204"/>
              <a:gd name="connsiteX3" fmla="*/ 4265375 w 4265375"/>
              <a:gd name="connsiteY3" fmla="*/ 1286730 h 3411204"/>
              <a:gd name="connsiteX4" fmla="*/ 2162803 w 4265375"/>
              <a:gd name="connsiteY4" fmla="*/ 3411204 h 3411204"/>
              <a:gd name="connsiteX5" fmla="*/ 0 w 4265375"/>
              <a:gd name="connsiteY5" fmla="*/ 1330534 h 3411204"/>
              <a:gd name="connsiteX0" fmla="*/ 0 w 4265375"/>
              <a:gd name="connsiteY0" fmla="*/ 1330534 h 3411204"/>
              <a:gd name="connsiteX1" fmla="*/ 476364 w 4265375"/>
              <a:gd name="connsiteY1" fmla="*/ 5475 h 3411204"/>
              <a:gd name="connsiteX2" fmla="*/ 3827339 w 4265375"/>
              <a:gd name="connsiteY2" fmla="*/ 0 h 3411204"/>
              <a:gd name="connsiteX3" fmla="*/ 4265375 w 4265375"/>
              <a:gd name="connsiteY3" fmla="*/ 1286730 h 3411204"/>
              <a:gd name="connsiteX4" fmla="*/ 2162803 w 4265375"/>
              <a:gd name="connsiteY4" fmla="*/ 3411204 h 3411204"/>
              <a:gd name="connsiteX5" fmla="*/ 0 w 4265375"/>
              <a:gd name="connsiteY5" fmla="*/ 1330534 h 3411204"/>
              <a:gd name="connsiteX0" fmla="*/ 0 w 4265375"/>
              <a:gd name="connsiteY0" fmla="*/ 1330534 h 3411204"/>
              <a:gd name="connsiteX1" fmla="*/ 476364 w 4265375"/>
              <a:gd name="connsiteY1" fmla="*/ 5475 h 3411204"/>
              <a:gd name="connsiteX2" fmla="*/ 3827339 w 4265375"/>
              <a:gd name="connsiteY2" fmla="*/ 0 h 3411204"/>
              <a:gd name="connsiteX3" fmla="*/ 4265375 w 4265375"/>
              <a:gd name="connsiteY3" fmla="*/ 1286730 h 3411204"/>
              <a:gd name="connsiteX4" fmla="*/ 2162803 w 4265375"/>
              <a:gd name="connsiteY4" fmla="*/ 3411204 h 3411204"/>
              <a:gd name="connsiteX5" fmla="*/ 0 w 4265375"/>
              <a:gd name="connsiteY5" fmla="*/ 1330534 h 3411204"/>
              <a:gd name="connsiteX0" fmla="*/ 0 w 4265375"/>
              <a:gd name="connsiteY0" fmla="*/ 1330534 h 3411204"/>
              <a:gd name="connsiteX1" fmla="*/ 476364 w 4265375"/>
              <a:gd name="connsiteY1" fmla="*/ 5475 h 3411204"/>
              <a:gd name="connsiteX2" fmla="*/ 3827339 w 4265375"/>
              <a:gd name="connsiteY2" fmla="*/ 0 h 3411204"/>
              <a:gd name="connsiteX3" fmla="*/ 4265375 w 4265375"/>
              <a:gd name="connsiteY3" fmla="*/ 1286730 h 3411204"/>
              <a:gd name="connsiteX4" fmla="*/ 2162803 w 4265375"/>
              <a:gd name="connsiteY4" fmla="*/ 3411204 h 3411204"/>
              <a:gd name="connsiteX5" fmla="*/ 0 w 4265375"/>
              <a:gd name="connsiteY5" fmla="*/ 1330534 h 3411204"/>
              <a:gd name="connsiteX0" fmla="*/ 0 w 4265375"/>
              <a:gd name="connsiteY0" fmla="*/ 1330534 h 3411204"/>
              <a:gd name="connsiteX1" fmla="*/ 476364 w 4265375"/>
              <a:gd name="connsiteY1" fmla="*/ 5475 h 3411204"/>
              <a:gd name="connsiteX2" fmla="*/ 3827339 w 4265375"/>
              <a:gd name="connsiteY2" fmla="*/ 0 h 3411204"/>
              <a:gd name="connsiteX3" fmla="*/ 4265375 w 4265375"/>
              <a:gd name="connsiteY3" fmla="*/ 1286730 h 3411204"/>
              <a:gd name="connsiteX4" fmla="*/ 2162803 w 4265375"/>
              <a:gd name="connsiteY4" fmla="*/ 3411204 h 3411204"/>
              <a:gd name="connsiteX5" fmla="*/ 0 w 4265375"/>
              <a:gd name="connsiteY5" fmla="*/ 1330534 h 3411204"/>
              <a:gd name="connsiteX0" fmla="*/ 0 w 4265375"/>
              <a:gd name="connsiteY0" fmla="*/ 1330534 h 3411204"/>
              <a:gd name="connsiteX1" fmla="*/ 476364 w 4265375"/>
              <a:gd name="connsiteY1" fmla="*/ 5475 h 3411204"/>
              <a:gd name="connsiteX2" fmla="*/ 3827339 w 4265375"/>
              <a:gd name="connsiteY2" fmla="*/ 0 h 3411204"/>
              <a:gd name="connsiteX3" fmla="*/ 4265375 w 4265375"/>
              <a:gd name="connsiteY3" fmla="*/ 1286730 h 3411204"/>
              <a:gd name="connsiteX4" fmla="*/ 2162803 w 4265375"/>
              <a:gd name="connsiteY4" fmla="*/ 3411204 h 3411204"/>
              <a:gd name="connsiteX5" fmla="*/ 0 w 4265375"/>
              <a:gd name="connsiteY5" fmla="*/ 1330534 h 3411204"/>
              <a:gd name="connsiteX0" fmla="*/ 0 w 4269579"/>
              <a:gd name="connsiteY0" fmla="*/ 1330534 h 3411204"/>
              <a:gd name="connsiteX1" fmla="*/ 476364 w 4269579"/>
              <a:gd name="connsiteY1" fmla="*/ 5475 h 3411204"/>
              <a:gd name="connsiteX2" fmla="*/ 3827339 w 4269579"/>
              <a:gd name="connsiteY2" fmla="*/ 0 h 3411204"/>
              <a:gd name="connsiteX3" fmla="*/ 4265375 w 4269579"/>
              <a:gd name="connsiteY3" fmla="*/ 1286730 h 3411204"/>
              <a:gd name="connsiteX4" fmla="*/ 2162803 w 4269579"/>
              <a:gd name="connsiteY4" fmla="*/ 3411204 h 3411204"/>
              <a:gd name="connsiteX5" fmla="*/ 0 w 4269579"/>
              <a:gd name="connsiteY5" fmla="*/ 1330534 h 3411204"/>
              <a:gd name="connsiteX0" fmla="*/ 0 w 4269579"/>
              <a:gd name="connsiteY0" fmla="*/ 1330534 h 3411204"/>
              <a:gd name="connsiteX1" fmla="*/ 476364 w 4269579"/>
              <a:gd name="connsiteY1" fmla="*/ 5475 h 3411204"/>
              <a:gd name="connsiteX2" fmla="*/ 3827339 w 4269579"/>
              <a:gd name="connsiteY2" fmla="*/ 0 h 3411204"/>
              <a:gd name="connsiteX3" fmla="*/ 4265375 w 4269579"/>
              <a:gd name="connsiteY3" fmla="*/ 1286730 h 3411204"/>
              <a:gd name="connsiteX4" fmla="*/ 2162803 w 4269579"/>
              <a:gd name="connsiteY4" fmla="*/ 3411204 h 3411204"/>
              <a:gd name="connsiteX5" fmla="*/ 0 w 4269579"/>
              <a:gd name="connsiteY5" fmla="*/ 1330534 h 3411204"/>
              <a:gd name="connsiteX0" fmla="*/ 0 w 4271987"/>
              <a:gd name="connsiteY0" fmla="*/ 1330534 h 3411204"/>
              <a:gd name="connsiteX1" fmla="*/ 476364 w 4271987"/>
              <a:gd name="connsiteY1" fmla="*/ 5475 h 3411204"/>
              <a:gd name="connsiteX2" fmla="*/ 3827339 w 4271987"/>
              <a:gd name="connsiteY2" fmla="*/ 0 h 3411204"/>
              <a:gd name="connsiteX3" fmla="*/ 4265375 w 4271987"/>
              <a:gd name="connsiteY3" fmla="*/ 1286730 h 3411204"/>
              <a:gd name="connsiteX4" fmla="*/ 2162803 w 4271987"/>
              <a:gd name="connsiteY4" fmla="*/ 3411204 h 3411204"/>
              <a:gd name="connsiteX5" fmla="*/ 0 w 4271987"/>
              <a:gd name="connsiteY5" fmla="*/ 1330534 h 3411204"/>
              <a:gd name="connsiteX0" fmla="*/ 0 w 4271987"/>
              <a:gd name="connsiteY0" fmla="*/ 1330534 h 3411204"/>
              <a:gd name="connsiteX1" fmla="*/ 476364 w 4271987"/>
              <a:gd name="connsiteY1" fmla="*/ 5475 h 3411204"/>
              <a:gd name="connsiteX2" fmla="*/ 3827339 w 4271987"/>
              <a:gd name="connsiteY2" fmla="*/ 0 h 3411204"/>
              <a:gd name="connsiteX3" fmla="*/ 4265375 w 4271987"/>
              <a:gd name="connsiteY3" fmla="*/ 1286730 h 3411204"/>
              <a:gd name="connsiteX4" fmla="*/ 2162803 w 4271987"/>
              <a:gd name="connsiteY4" fmla="*/ 3411204 h 3411204"/>
              <a:gd name="connsiteX5" fmla="*/ 0 w 4271987"/>
              <a:gd name="connsiteY5" fmla="*/ 1330534 h 3411204"/>
              <a:gd name="connsiteX0" fmla="*/ 0 w 4271987"/>
              <a:gd name="connsiteY0" fmla="*/ 1330534 h 3411204"/>
              <a:gd name="connsiteX1" fmla="*/ 476364 w 4271987"/>
              <a:gd name="connsiteY1" fmla="*/ 5475 h 3411204"/>
              <a:gd name="connsiteX2" fmla="*/ 3827339 w 4271987"/>
              <a:gd name="connsiteY2" fmla="*/ 0 h 3411204"/>
              <a:gd name="connsiteX3" fmla="*/ 4265375 w 4271987"/>
              <a:gd name="connsiteY3" fmla="*/ 1286730 h 3411204"/>
              <a:gd name="connsiteX4" fmla="*/ 2162803 w 4271987"/>
              <a:gd name="connsiteY4" fmla="*/ 3411204 h 3411204"/>
              <a:gd name="connsiteX5" fmla="*/ 0 w 4271987"/>
              <a:gd name="connsiteY5" fmla="*/ 1330534 h 3411204"/>
              <a:gd name="connsiteX0" fmla="*/ 0 w 4244610"/>
              <a:gd name="connsiteY0" fmla="*/ 1270304 h 3411204"/>
              <a:gd name="connsiteX1" fmla="*/ 448987 w 4244610"/>
              <a:gd name="connsiteY1" fmla="*/ 5475 h 3411204"/>
              <a:gd name="connsiteX2" fmla="*/ 3799962 w 4244610"/>
              <a:gd name="connsiteY2" fmla="*/ 0 h 3411204"/>
              <a:gd name="connsiteX3" fmla="*/ 4237998 w 4244610"/>
              <a:gd name="connsiteY3" fmla="*/ 1286730 h 3411204"/>
              <a:gd name="connsiteX4" fmla="*/ 2135426 w 4244610"/>
              <a:gd name="connsiteY4" fmla="*/ 3411204 h 3411204"/>
              <a:gd name="connsiteX5" fmla="*/ 0 w 4244610"/>
              <a:gd name="connsiteY5" fmla="*/ 1270304 h 3411204"/>
              <a:gd name="connsiteX0" fmla="*/ 0 w 4242320"/>
              <a:gd name="connsiteY0" fmla="*/ 1270304 h 3411204"/>
              <a:gd name="connsiteX1" fmla="*/ 448987 w 4242320"/>
              <a:gd name="connsiteY1" fmla="*/ 5475 h 3411204"/>
              <a:gd name="connsiteX2" fmla="*/ 3799962 w 4242320"/>
              <a:gd name="connsiteY2" fmla="*/ 0 h 3411204"/>
              <a:gd name="connsiteX3" fmla="*/ 4237998 w 4242320"/>
              <a:gd name="connsiteY3" fmla="*/ 1286730 h 3411204"/>
              <a:gd name="connsiteX4" fmla="*/ 2135426 w 4242320"/>
              <a:gd name="connsiteY4" fmla="*/ 3411204 h 3411204"/>
              <a:gd name="connsiteX5" fmla="*/ 0 w 4242320"/>
              <a:gd name="connsiteY5" fmla="*/ 1270304 h 3411204"/>
              <a:gd name="connsiteX0" fmla="*/ 0 w 4239483"/>
              <a:gd name="connsiteY0" fmla="*/ 1270304 h 3411204"/>
              <a:gd name="connsiteX1" fmla="*/ 448987 w 4239483"/>
              <a:gd name="connsiteY1" fmla="*/ 5475 h 3411204"/>
              <a:gd name="connsiteX2" fmla="*/ 3799962 w 4239483"/>
              <a:gd name="connsiteY2" fmla="*/ 0 h 3411204"/>
              <a:gd name="connsiteX3" fmla="*/ 4237998 w 4239483"/>
              <a:gd name="connsiteY3" fmla="*/ 1286730 h 3411204"/>
              <a:gd name="connsiteX4" fmla="*/ 2135426 w 4239483"/>
              <a:gd name="connsiteY4" fmla="*/ 3411204 h 3411204"/>
              <a:gd name="connsiteX5" fmla="*/ 0 w 4239483"/>
              <a:gd name="connsiteY5" fmla="*/ 1270304 h 3411204"/>
              <a:gd name="connsiteX0" fmla="*/ 0 w 4239483"/>
              <a:gd name="connsiteY0" fmla="*/ 1270304 h 3411204"/>
              <a:gd name="connsiteX1" fmla="*/ 448987 w 4239483"/>
              <a:gd name="connsiteY1" fmla="*/ 5475 h 3411204"/>
              <a:gd name="connsiteX2" fmla="*/ 3799962 w 4239483"/>
              <a:gd name="connsiteY2" fmla="*/ 0 h 3411204"/>
              <a:gd name="connsiteX3" fmla="*/ 4237998 w 4239483"/>
              <a:gd name="connsiteY3" fmla="*/ 1286730 h 3411204"/>
              <a:gd name="connsiteX4" fmla="*/ 2135426 w 4239483"/>
              <a:gd name="connsiteY4" fmla="*/ 3411204 h 3411204"/>
              <a:gd name="connsiteX5" fmla="*/ 0 w 4239483"/>
              <a:gd name="connsiteY5" fmla="*/ 1270304 h 3411204"/>
              <a:gd name="connsiteX0" fmla="*/ 0 w 4239483"/>
              <a:gd name="connsiteY0" fmla="*/ 1270304 h 3411204"/>
              <a:gd name="connsiteX1" fmla="*/ 448987 w 4239483"/>
              <a:gd name="connsiteY1" fmla="*/ 5475 h 3411204"/>
              <a:gd name="connsiteX2" fmla="*/ 3799962 w 4239483"/>
              <a:gd name="connsiteY2" fmla="*/ 0 h 3411204"/>
              <a:gd name="connsiteX3" fmla="*/ 4237998 w 4239483"/>
              <a:gd name="connsiteY3" fmla="*/ 1286730 h 3411204"/>
              <a:gd name="connsiteX4" fmla="*/ 2135426 w 4239483"/>
              <a:gd name="connsiteY4" fmla="*/ 3411204 h 3411204"/>
              <a:gd name="connsiteX5" fmla="*/ 0 w 4239483"/>
              <a:gd name="connsiteY5" fmla="*/ 1270304 h 3411204"/>
              <a:gd name="connsiteX0" fmla="*/ 0 w 4239483"/>
              <a:gd name="connsiteY0" fmla="*/ 1270304 h 3411204"/>
              <a:gd name="connsiteX1" fmla="*/ 448987 w 4239483"/>
              <a:gd name="connsiteY1" fmla="*/ 5475 h 3411204"/>
              <a:gd name="connsiteX2" fmla="*/ 3799962 w 4239483"/>
              <a:gd name="connsiteY2" fmla="*/ 0 h 3411204"/>
              <a:gd name="connsiteX3" fmla="*/ 4237998 w 4239483"/>
              <a:gd name="connsiteY3" fmla="*/ 1286730 h 3411204"/>
              <a:gd name="connsiteX4" fmla="*/ 2135426 w 4239483"/>
              <a:gd name="connsiteY4" fmla="*/ 3411204 h 3411204"/>
              <a:gd name="connsiteX5" fmla="*/ 0 w 4239483"/>
              <a:gd name="connsiteY5" fmla="*/ 1270304 h 3411204"/>
              <a:gd name="connsiteX0" fmla="*/ 0 w 4239483"/>
              <a:gd name="connsiteY0" fmla="*/ 1270304 h 3411204"/>
              <a:gd name="connsiteX1" fmla="*/ 448987 w 4239483"/>
              <a:gd name="connsiteY1" fmla="*/ 5475 h 3411204"/>
              <a:gd name="connsiteX2" fmla="*/ 3799962 w 4239483"/>
              <a:gd name="connsiteY2" fmla="*/ 0 h 3411204"/>
              <a:gd name="connsiteX3" fmla="*/ 4237998 w 4239483"/>
              <a:gd name="connsiteY3" fmla="*/ 1286730 h 3411204"/>
              <a:gd name="connsiteX4" fmla="*/ 2135426 w 4239483"/>
              <a:gd name="connsiteY4" fmla="*/ 3411204 h 3411204"/>
              <a:gd name="connsiteX5" fmla="*/ 0 w 4239483"/>
              <a:gd name="connsiteY5" fmla="*/ 1270304 h 3411204"/>
              <a:gd name="connsiteX0" fmla="*/ 0 w 4238375"/>
              <a:gd name="connsiteY0" fmla="*/ 1270304 h 3411204"/>
              <a:gd name="connsiteX1" fmla="*/ 448987 w 4238375"/>
              <a:gd name="connsiteY1" fmla="*/ 5475 h 3411204"/>
              <a:gd name="connsiteX2" fmla="*/ 3799962 w 4238375"/>
              <a:gd name="connsiteY2" fmla="*/ 0 h 3411204"/>
              <a:gd name="connsiteX3" fmla="*/ 4237998 w 4238375"/>
              <a:gd name="connsiteY3" fmla="*/ 1286730 h 3411204"/>
              <a:gd name="connsiteX4" fmla="*/ 2135426 w 4238375"/>
              <a:gd name="connsiteY4" fmla="*/ 3411204 h 3411204"/>
              <a:gd name="connsiteX5" fmla="*/ 0 w 4238375"/>
              <a:gd name="connsiteY5" fmla="*/ 1270304 h 3411204"/>
              <a:gd name="connsiteX0" fmla="*/ 0 w 4238089"/>
              <a:gd name="connsiteY0" fmla="*/ 1270304 h 3411204"/>
              <a:gd name="connsiteX1" fmla="*/ 448987 w 4238089"/>
              <a:gd name="connsiteY1" fmla="*/ 5475 h 3411204"/>
              <a:gd name="connsiteX2" fmla="*/ 3799962 w 4238089"/>
              <a:gd name="connsiteY2" fmla="*/ 0 h 3411204"/>
              <a:gd name="connsiteX3" fmla="*/ 4237998 w 4238089"/>
              <a:gd name="connsiteY3" fmla="*/ 1286730 h 3411204"/>
              <a:gd name="connsiteX4" fmla="*/ 2135426 w 4238089"/>
              <a:gd name="connsiteY4" fmla="*/ 3411204 h 3411204"/>
              <a:gd name="connsiteX5" fmla="*/ 0 w 4238089"/>
              <a:gd name="connsiteY5" fmla="*/ 1270304 h 3411204"/>
              <a:gd name="connsiteX0" fmla="*/ 0 w 4238089"/>
              <a:gd name="connsiteY0" fmla="*/ 1270304 h 3411204"/>
              <a:gd name="connsiteX1" fmla="*/ 448987 w 4238089"/>
              <a:gd name="connsiteY1" fmla="*/ 5475 h 3411204"/>
              <a:gd name="connsiteX2" fmla="*/ 3799962 w 4238089"/>
              <a:gd name="connsiteY2" fmla="*/ 0 h 3411204"/>
              <a:gd name="connsiteX3" fmla="*/ 4237998 w 4238089"/>
              <a:gd name="connsiteY3" fmla="*/ 1286730 h 3411204"/>
              <a:gd name="connsiteX4" fmla="*/ 2135426 w 4238089"/>
              <a:gd name="connsiteY4" fmla="*/ 3411204 h 3411204"/>
              <a:gd name="connsiteX5" fmla="*/ 0 w 4238089"/>
              <a:gd name="connsiteY5" fmla="*/ 1270304 h 3411204"/>
              <a:gd name="connsiteX0" fmla="*/ 0 w 4051948"/>
              <a:gd name="connsiteY0" fmla="*/ 1270304 h 3411204"/>
              <a:gd name="connsiteX1" fmla="*/ 448987 w 4051948"/>
              <a:gd name="connsiteY1" fmla="*/ 5475 h 3411204"/>
              <a:gd name="connsiteX2" fmla="*/ 3799962 w 4051948"/>
              <a:gd name="connsiteY2" fmla="*/ 0 h 3411204"/>
              <a:gd name="connsiteX3" fmla="*/ 4051833 w 4051948"/>
              <a:gd name="connsiteY3" fmla="*/ 1319583 h 3411204"/>
              <a:gd name="connsiteX4" fmla="*/ 2135426 w 4051948"/>
              <a:gd name="connsiteY4" fmla="*/ 3411204 h 3411204"/>
              <a:gd name="connsiteX5" fmla="*/ 0 w 4051948"/>
              <a:gd name="connsiteY5" fmla="*/ 1270304 h 3411204"/>
              <a:gd name="connsiteX0" fmla="*/ 0 w 4249039"/>
              <a:gd name="connsiteY0" fmla="*/ 1270304 h 3411204"/>
              <a:gd name="connsiteX1" fmla="*/ 448987 w 4249039"/>
              <a:gd name="connsiteY1" fmla="*/ 5475 h 3411204"/>
              <a:gd name="connsiteX2" fmla="*/ 3799962 w 4249039"/>
              <a:gd name="connsiteY2" fmla="*/ 0 h 3411204"/>
              <a:gd name="connsiteX3" fmla="*/ 4248949 w 4249039"/>
              <a:gd name="connsiteY3" fmla="*/ 1308632 h 3411204"/>
              <a:gd name="connsiteX4" fmla="*/ 2135426 w 4249039"/>
              <a:gd name="connsiteY4" fmla="*/ 3411204 h 3411204"/>
              <a:gd name="connsiteX5" fmla="*/ 0 w 4249039"/>
              <a:gd name="connsiteY5" fmla="*/ 1270304 h 3411204"/>
              <a:gd name="connsiteX0" fmla="*/ 0 w 4226181"/>
              <a:gd name="connsiteY0" fmla="*/ 1270304 h 3411204"/>
              <a:gd name="connsiteX1" fmla="*/ 448987 w 4226181"/>
              <a:gd name="connsiteY1" fmla="*/ 5475 h 3411204"/>
              <a:gd name="connsiteX2" fmla="*/ 3799962 w 4226181"/>
              <a:gd name="connsiteY2" fmla="*/ 0 h 3411204"/>
              <a:gd name="connsiteX3" fmla="*/ 4226089 w 4226181"/>
              <a:gd name="connsiteY3" fmla="*/ 1308632 h 3411204"/>
              <a:gd name="connsiteX4" fmla="*/ 2135426 w 4226181"/>
              <a:gd name="connsiteY4" fmla="*/ 3411204 h 3411204"/>
              <a:gd name="connsiteX5" fmla="*/ 0 w 4226181"/>
              <a:gd name="connsiteY5" fmla="*/ 1270304 h 3411204"/>
              <a:gd name="connsiteX0" fmla="*/ 0 w 4226181"/>
              <a:gd name="connsiteY0" fmla="*/ 1270304 h 3411204"/>
              <a:gd name="connsiteX1" fmla="*/ 448987 w 4226181"/>
              <a:gd name="connsiteY1" fmla="*/ 5475 h 3411204"/>
              <a:gd name="connsiteX2" fmla="*/ 3799962 w 4226181"/>
              <a:gd name="connsiteY2" fmla="*/ 0 h 3411204"/>
              <a:gd name="connsiteX3" fmla="*/ 4226089 w 4226181"/>
              <a:gd name="connsiteY3" fmla="*/ 1308632 h 3411204"/>
              <a:gd name="connsiteX4" fmla="*/ 2135426 w 4226181"/>
              <a:gd name="connsiteY4" fmla="*/ 3411204 h 3411204"/>
              <a:gd name="connsiteX5" fmla="*/ 0 w 4226181"/>
              <a:gd name="connsiteY5" fmla="*/ 1270304 h 3411204"/>
              <a:gd name="connsiteX0" fmla="*/ 0 w 4226536"/>
              <a:gd name="connsiteY0" fmla="*/ 1270304 h 3411204"/>
              <a:gd name="connsiteX1" fmla="*/ 448987 w 4226536"/>
              <a:gd name="connsiteY1" fmla="*/ 5475 h 3411204"/>
              <a:gd name="connsiteX2" fmla="*/ 3799962 w 4226536"/>
              <a:gd name="connsiteY2" fmla="*/ 0 h 3411204"/>
              <a:gd name="connsiteX3" fmla="*/ 4226089 w 4226536"/>
              <a:gd name="connsiteY3" fmla="*/ 1308632 h 3411204"/>
              <a:gd name="connsiteX4" fmla="*/ 2135426 w 4226536"/>
              <a:gd name="connsiteY4" fmla="*/ 3411204 h 3411204"/>
              <a:gd name="connsiteX5" fmla="*/ 0 w 4226536"/>
              <a:gd name="connsiteY5" fmla="*/ 1270304 h 3411204"/>
              <a:gd name="connsiteX0" fmla="*/ 0 w 4226507"/>
              <a:gd name="connsiteY0" fmla="*/ 1270304 h 3411204"/>
              <a:gd name="connsiteX1" fmla="*/ 448987 w 4226507"/>
              <a:gd name="connsiteY1" fmla="*/ 5475 h 3411204"/>
              <a:gd name="connsiteX2" fmla="*/ 3799962 w 4226507"/>
              <a:gd name="connsiteY2" fmla="*/ 0 h 3411204"/>
              <a:gd name="connsiteX3" fmla="*/ 4226089 w 4226507"/>
              <a:gd name="connsiteY3" fmla="*/ 1308632 h 3411204"/>
              <a:gd name="connsiteX4" fmla="*/ 2135426 w 4226507"/>
              <a:gd name="connsiteY4" fmla="*/ 3411204 h 3411204"/>
              <a:gd name="connsiteX5" fmla="*/ 0 w 4226507"/>
              <a:gd name="connsiteY5" fmla="*/ 1270304 h 3411204"/>
              <a:gd name="connsiteX0" fmla="*/ 0 w 4226466"/>
              <a:gd name="connsiteY0" fmla="*/ 1270304 h 3411204"/>
              <a:gd name="connsiteX1" fmla="*/ 448987 w 4226466"/>
              <a:gd name="connsiteY1" fmla="*/ 5475 h 3411204"/>
              <a:gd name="connsiteX2" fmla="*/ 3799962 w 4226466"/>
              <a:gd name="connsiteY2" fmla="*/ 0 h 3411204"/>
              <a:gd name="connsiteX3" fmla="*/ 4226089 w 4226466"/>
              <a:gd name="connsiteY3" fmla="*/ 1308632 h 3411204"/>
              <a:gd name="connsiteX4" fmla="*/ 2135426 w 4226466"/>
              <a:gd name="connsiteY4" fmla="*/ 3411204 h 3411204"/>
              <a:gd name="connsiteX5" fmla="*/ 0 w 4226466"/>
              <a:gd name="connsiteY5" fmla="*/ 1270304 h 3411204"/>
              <a:gd name="connsiteX0" fmla="*/ 0 w 4226442"/>
              <a:gd name="connsiteY0" fmla="*/ 1270304 h 3411204"/>
              <a:gd name="connsiteX1" fmla="*/ 448987 w 4226442"/>
              <a:gd name="connsiteY1" fmla="*/ 5475 h 3411204"/>
              <a:gd name="connsiteX2" fmla="*/ 3799962 w 4226442"/>
              <a:gd name="connsiteY2" fmla="*/ 0 h 3411204"/>
              <a:gd name="connsiteX3" fmla="*/ 4226089 w 4226442"/>
              <a:gd name="connsiteY3" fmla="*/ 1308632 h 3411204"/>
              <a:gd name="connsiteX4" fmla="*/ 2135426 w 4226442"/>
              <a:gd name="connsiteY4" fmla="*/ 3411204 h 3411204"/>
              <a:gd name="connsiteX5" fmla="*/ 0 w 4226442"/>
              <a:gd name="connsiteY5" fmla="*/ 1270304 h 3411204"/>
              <a:gd name="connsiteX0" fmla="*/ 0 w 4226442"/>
              <a:gd name="connsiteY0" fmla="*/ 1264829 h 3405729"/>
              <a:gd name="connsiteX1" fmla="*/ 448987 w 4226442"/>
              <a:gd name="connsiteY1" fmla="*/ 0 h 3405729"/>
              <a:gd name="connsiteX2" fmla="*/ 3799962 w 4226442"/>
              <a:gd name="connsiteY2" fmla="*/ 3669 h 3405729"/>
              <a:gd name="connsiteX3" fmla="*/ 4226089 w 4226442"/>
              <a:gd name="connsiteY3" fmla="*/ 1303157 h 3405729"/>
              <a:gd name="connsiteX4" fmla="*/ 2135426 w 4226442"/>
              <a:gd name="connsiteY4" fmla="*/ 3405729 h 3405729"/>
              <a:gd name="connsiteX5" fmla="*/ 0 w 4226442"/>
              <a:gd name="connsiteY5" fmla="*/ 1264829 h 3405729"/>
              <a:gd name="connsiteX0" fmla="*/ 0 w 4226442"/>
              <a:gd name="connsiteY0" fmla="*/ 1261160 h 3402060"/>
              <a:gd name="connsiteX1" fmla="*/ 421555 w 4226442"/>
              <a:gd name="connsiteY1" fmla="*/ 903 h 3402060"/>
              <a:gd name="connsiteX2" fmla="*/ 3799962 w 4226442"/>
              <a:gd name="connsiteY2" fmla="*/ 0 h 3402060"/>
              <a:gd name="connsiteX3" fmla="*/ 4226089 w 4226442"/>
              <a:gd name="connsiteY3" fmla="*/ 1299488 h 3402060"/>
              <a:gd name="connsiteX4" fmla="*/ 2135426 w 4226442"/>
              <a:gd name="connsiteY4" fmla="*/ 3402060 h 3402060"/>
              <a:gd name="connsiteX5" fmla="*/ 0 w 4226442"/>
              <a:gd name="connsiteY5" fmla="*/ 1261160 h 3402060"/>
              <a:gd name="connsiteX0" fmla="*/ 0 w 4226442"/>
              <a:gd name="connsiteY0" fmla="*/ 1261160 h 3402060"/>
              <a:gd name="connsiteX1" fmla="*/ 421555 w 4226442"/>
              <a:gd name="connsiteY1" fmla="*/ 903 h 3402060"/>
              <a:gd name="connsiteX2" fmla="*/ 3799962 w 4226442"/>
              <a:gd name="connsiteY2" fmla="*/ 0 h 3402060"/>
              <a:gd name="connsiteX3" fmla="*/ 4226089 w 4226442"/>
              <a:gd name="connsiteY3" fmla="*/ 1299488 h 3402060"/>
              <a:gd name="connsiteX4" fmla="*/ 2135426 w 4226442"/>
              <a:gd name="connsiteY4" fmla="*/ 3402060 h 3402060"/>
              <a:gd name="connsiteX5" fmla="*/ 0 w 4226442"/>
              <a:gd name="connsiteY5" fmla="*/ 1261160 h 3402060"/>
              <a:gd name="connsiteX0" fmla="*/ 0 w 4226442"/>
              <a:gd name="connsiteY0" fmla="*/ 1261160 h 3402060"/>
              <a:gd name="connsiteX1" fmla="*/ 421555 w 4226442"/>
              <a:gd name="connsiteY1" fmla="*/ 903 h 3402060"/>
              <a:gd name="connsiteX2" fmla="*/ 3799962 w 4226442"/>
              <a:gd name="connsiteY2" fmla="*/ 0 h 3402060"/>
              <a:gd name="connsiteX3" fmla="*/ 4226089 w 4226442"/>
              <a:gd name="connsiteY3" fmla="*/ 1299488 h 3402060"/>
              <a:gd name="connsiteX4" fmla="*/ 2135426 w 4226442"/>
              <a:gd name="connsiteY4" fmla="*/ 3402060 h 3402060"/>
              <a:gd name="connsiteX5" fmla="*/ 0 w 4226442"/>
              <a:gd name="connsiteY5" fmla="*/ 1261160 h 3402060"/>
              <a:gd name="connsiteX0" fmla="*/ 0 w 4226442"/>
              <a:gd name="connsiteY0" fmla="*/ 1261160 h 3402060"/>
              <a:gd name="connsiteX1" fmla="*/ 421555 w 4226442"/>
              <a:gd name="connsiteY1" fmla="*/ 903 h 3402060"/>
              <a:gd name="connsiteX2" fmla="*/ 3799962 w 4226442"/>
              <a:gd name="connsiteY2" fmla="*/ 0 h 3402060"/>
              <a:gd name="connsiteX3" fmla="*/ 4226089 w 4226442"/>
              <a:gd name="connsiteY3" fmla="*/ 1299488 h 3402060"/>
              <a:gd name="connsiteX4" fmla="*/ 2135426 w 4226442"/>
              <a:gd name="connsiteY4" fmla="*/ 3402060 h 3402060"/>
              <a:gd name="connsiteX5" fmla="*/ 0 w 4226442"/>
              <a:gd name="connsiteY5" fmla="*/ 1261160 h 3402060"/>
              <a:gd name="connsiteX0" fmla="*/ 0 w 4226442"/>
              <a:gd name="connsiteY0" fmla="*/ 1261160 h 3402060"/>
              <a:gd name="connsiteX1" fmla="*/ 421555 w 4226442"/>
              <a:gd name="connsiteY1" fmla="*/ 903 h 3402060"/>
              <a:gd name="connsiteX2" fmla="*/ 3799962 w 4226442"/>
              <a:gd name="connsiteY2" fmla="*/ 0 h 3402060"/>
              <a:gd name="connsiteX3" fmla="*/ 4226089 w 4226442"/>
              <a:gd name="connsiteY3" fmla="*/ 1299488 h 3402060"/>
              <a:gd name="connsiteX4" fmla="*/ 2135426 w 4226442"/>
              <a:gd name="connsiteY4" fmla="*/ 3402060 h 3402060"/>
              <a:gd name="connsiteX5" fmla="*/ 0 w 4226442"/>
              <a:gd name="connsiteY5" fmla="*/ 1261160 h 3402060"/>
              <a:gd name="connsiteX0" fmla="*/ 0 w 4226442"/>
              <a:gd name="connsiteY0" fmla="*/ 1261160 h 3402060"/>
              <a:gd name="connsiteX1" fmla="*/ 421555 w 4226442"/>
              <a:gd name="connsiteY1" fmla="*/ 903 h 3402060"/>
              <a:gd name="connsiteX2" fmla="*/ 3799962 w 4226442"/>
              <a:gd name="connsiteY2" fmla="*/ 0 h 3402060"/>
              <a:gd name="connsiteX3" fmla="*/ 4226089 w 4226442"/>
              <a:gd name="connsiteY3" fmla="*/ 1299488 h 3402060"/>
              <a:gd name="connsiteX4" fmla="*/ 2135426 w 4226442"/>
              <a:gd name="connsiteY4" fmla="*/ 3402060 h 3402060"/>
              <a:gd name="connsiteX5" fmla="*/ 0 w 4226442"/>
              <a:gd name="connsiteY5" fmla="*/ 1261160 h 3402060"/>
              <a:gd name="connsiteX0" fmla="*/ 0 w 4226442"/>
              <a:gd name="connsiteY0" fmla="*/ 1261160 h 3394440"/>
              <a:gd name="connsiteX1" fmla="*/ 421555 w 4226442"/>
              <a:gd name="connsiteY1" fmla="*/ 903 h 3394440"/>
              <a:gd name="connsiteX2" fmla="*/ 3799962 w 4226442"/>
              <a:gd name="connsiteY2" fmla="*/ 0 h 3394440"/>
              <a:gd name="connsiteX3" fmla="*/ 4226089 w 4226442"/>
              <a:gd name="connsiteY3" fmla="*/ 1299488 h 3394440"/>
              <a:gd name="connsiteX4" fmla="*/ 2135426 w 4226442"/>
              <a:gd name="connsiteY4" fmla="*/ 3394440 h 3394440"/>
              <a:gd name="connsiteX5" fmla="*/ 0 w 4226442"/>
              <a:gd name="connsiteY5" fmla="*/ 1261160 h 3394440"/>
              <a:gd name="connsiteX0" fmla="*/ 0 w 4226442"/>
              <a:gd name="connsiteY0" fmla="*/ 1261160 h 3394440"/>
              <a:gd name="connsiteX1" fmla="*/ 421555 w 4226442"/>
              <a:gd name="connsiteY1" fmla="*/ 903 h 3394440"/>
              <a:gd name="connsiteX2" fmla="*/ 3799962 w 4226442"/>
              <a:gd name="connsiteY2" fmla="*/ 0 h 3394440"/>
              <a:gd name="connsiteX3" fmla="*/ 4226089 w 4226442"/>
              <a:gd name="connsiteY3" fmla="*/ 1299488 h 3394440"/>
              <a:gd name="connsiteX4" fmla="*/ 2135426 w 4226442"/>
              <a:gd name="connsiteY4" fmla="*/ 3394440 h 3394440"/>
              <a:gd name="connsiteX5" fmla="*/ 0 w 4226442"/>
              <a:gd name="connsiteY5" fmla="*/ 1261160 h 3394440"/>
              <a:gd name="connsiteX0" fmla="*/ 0 w 4226442"/>
              <a:gd name="connsiteY0" fmla="*/ 1261160 h 3394440"/>
              <a:gd name="connsiteX1" fmla="*/ 421555 w 4226442"/>
              <a:gd name="connsiteY1" fmla="*/ 903 h 3394440"/>
              <a:gd name="connsiteX2" fmla="*/ 3799962 w 4226442"/>
              <a:gd name="connsiteY2" fmla="*/ 0 h 3394440"/>
              <a:gd name="connsiteX3" fmla="*/ 4226089 w 4226442"/>
              <a:gd name="connsiteY3" fmla="*/ 1299488 h 3394440"/>
              <a:gd name="connsiteX4" fmla="*/ 2135426 w 4226442"/>
              <a:gd name="connsiteY4" fmla="*/ 3394440 h 3394440"/>
              <a:gd name="connsiteX5" fmla="*/ 0 w 4226442"/>
              <a:gd name="connsiteY5" fmla="*/ 1261160 h 33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6442" h="3394440">
                <a:moveTo>
                  <a:pt x="0" y="1261160"/>
                </a:moveTo>
                <a:cubicBezTo>
                  <a:pt x="21902" y="754498"/>
                  <a:pt x="114647" y="442871"/>
                  <a:pt x="421555" y="903"/>
                </a:cubicBezTo>
                <a:lnTo>
                  <a:pt x="3799962" y="0"/>
                </a:lnTo>
                <a:cubicBezTo>
                  <a:pt x="4052664" y="382003"/>
                  <a:pt x="4235589" y="727030"/>
                  <a:pt x="4226089" y="1299488"/>
                </a:cubicBezTo>
                <a:cubicBezTo>
                  <a:pt x="4236442" y="2347123"/>
                  <a:pt x="3383537" y="3356430"/>
                  <a:pt x="2135426" y="3394440"/>
                </a:cubicBezTo>
                <a:cubicBezTo>
                  <a:pt x="949024" y="3368604"/>
                  <a:pt x="7884" y="2503047"/>
                  <a:pt x="0" y="126116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D912B5-2501-D1A9-2469-50463B3EE7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89209" y="3169562"/>
            <a:ext cx="3502791" cy="3693633"/>
          </a:xfrm>
          <a:custGeom>
            <a:avLst/>
            <a:gdLst>
              <a:gd name="connsiteX0" fmla="*/ 0 w 3505200"/>
              <a:gd name="connsiteY0" fmla="*/ 0 h 3689350"/>
              <a:gd name="connsiteX1" fmla="*/ 3505200 w 3505200"/>
              <a:gd name="connsiteY1" fmla="*/ 0 h 3689350"/>
              <a:gd name="connsiteX2" fmla="*/ 3505200 w 3505200"/>
              <a:gd name="connsiteY2" fmla="*/ 3689350 h 3689350"/>
              <a:gd name="connsiteX3" fmla="*/ 0 w 3505200"/>
              <a:gd name="connsiteY3" fmla="*/ 3689350 h 3689350"/>
              <a:gd name="connsiteX4" fmla="*/ 0 w 3505200"/>
              <a:gd name="connsiteY4" fmla="*/ 0 h 3689350"/>
              <a:gd name="connsiteX0" fmla="*/ 20782 w 3525982"/>
              <a:gd name="connsiteY0" fmla="*/ 0 h 3689350"/>
              <a:gd name="connsiteX1" fmla="*/ 3525982 w 3525982"/>
              <a:gd name="connsiteY1" fmla="*/ 0 h 3689350"/>
              <a:gd name="connsiteX2" fmla="*/ 3525982 w 3525982"/>
              <a:gd name="connsiteY2" fmla="*/ 3689350 h 3689350"/>
              <a:gd name="connsiteX3" fmla="*/ 20782 w 3525982"/>
              <a:gd name="connsiteY3" fmla="*/ 3689350 h 3689350"/>
              <a:gd name="connsiteX4" fmla="*/ 0 w 3525982"/>
              <a:gd name="connsiteY4" fmla="*/ 2011218 h 3689350"/>
              <a:gd name="connsiteX5" fmla="*/ 20782 w 3525982"/>
              <a:gd name="connsiteY5" fmla="*/ 0 h 3689350"/>
              <a:gd name="connsiteX0" fmla="*/ 20782 w 3525982"/>
              <a:gd name="connsiteY0" fmla="*/ 20205 h 3709555"/>
              <a:gd name="connsiteX1" fmla="*/ 2166505 w 3525982"/>
              <a:gd name="connsiteY1" fmla="*/ 0 h 3709555"/>
              <a:gd name="connsiteX2" fmla="*/ 3525982 w 3525982"/>
              <a:gd name="connsiteY2" fmla="*/ 20205 h 3709555"/>
              <a:gd name="connsiteX3" fmla="*/ 3525982 w 3525982"/>
              <a:gd name="connsiteY3" fmla="*/ 3709555 h 3709555"/>
              <a:gd name="connsiteX4" fmla="*/ 20782 w 3525982"/>
              <a:gd name="connsiteY4" fmla="*/ 3709555 h 3709555"/>
              <a:gd name="connsiteX5" fmla="*/ 0 w 3525982"/>
              <a:gd name="connsiteY5" fmla="*/ 2031423 h 3709555"/>
              <a:gd name="connsiteX6" fmla="*/ 20782 w 3525982"/>
              <a:gd name="connsiteY6" fmla="*/ 20205 h 3709555"/>
              <a:gd name="connsiteX0" fmla="*/ 0 w 3525982"/>
              <a:gd name="connsiteY0" fmla="*/ 2031423 h 3709555"/>
              <a:gd name="connsiteX1" fmla="*/ 2166505 w 3525982"/>
              <a:gd name="connsiteY1" fmla="*/ 0 h 3709555"/>
              <a:gd name="connsiteX2" fmla="*/ 3525982 w 3525982"/>
              <a:gd name="connsiteY2" fmla="*/ 20205 h 3709555"/>
              <a:gd name="connsiteX3" fmla="*/ 3525982 w 3525982"/>
              <a:gd name="connsiteY3" fmla="*/ 3709555 h 3709555"/>
              <a:gd name="connsiteX4" fmla="*/ 20782 w 3525982"/>
              <a:gd name="connsiteY4" fmla="*/ 3709555 h 3709555"/>
              <a:gd name="connsiteX5" fmla="*/ 0 w 3525982"/>
              <a:gd name="connsiteY5" fmla="*/ 2031423 h 3709555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20782 w 3525982"/>
              <a:gd name="connsiteY5" fmla="*/ 3709555 h 3714751"/>
              <a:gd name="connsiteX6" fmla="*/ 0 w 3525982"/>
              <a:gd name="connsiteY6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2518 w 3525982"/>
              <a:gd name="connsiteY3" fmla="*/ 561111 h 3714751"/>
              <a:gd name="connsiteX4" fmla="*/ 3525982 w 3525982"/>
              <a:gd name="connsiteY4" fmla="*/ 3709555 h 3714751"/>
              <a:gd name="connsiteX5" fmla="*/ 748146 w 3525982"/>
              <a:gd name="connsiteY5" fmla="*/ 3714751 h 3714751"/>
              <a:gd name="connsiteX6" fmla="*/ 0 w 3525982"/>
              <a:gd name="connsiteY6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02753"/>
              <a:gd name="connsiteY0" fmla="*/ 2025087 h 3714751"/>
              <a:gd name="connsiteX1" fmla="*/ 2143276 w 3502753"/>
              <a:gd name="connsiteY1" fmla="*/ 0 h 3714751"/>
              <a:gd name="connsiteX2" fmla="*/ 3499289 w 3502753"/>
              <a:gd name="connsiteY2" fmla="*/ 561111 h 3714751"/>
              <a:gd name="connsiteX3" fmla="*/ 3502753 w 3502753"/>
              <a:gd name="connsiteY3" fmla="*/ 3709555 h 3714751"/>
              <a:gd name="connsiteX4" fmla="*/ 724917 w 3502753"/>
              <a:gd name="connsiteY4" fmla="*/ 3714751 h 3714751"/>
              <a:gd name="connsiteX5" fmla="*/ 0 w 3502753"/>
              <a:gd name="connsiteY5" fmla="*/ 2025087 h 3714751"/>
              <a:gd name="connsiteX0" fmla="*/ 0 w 3502753"/>
              <a:gd name="connsiteY0" fmla="*/ 2025087 h 3714751"/>
              <a:gd name="connsiteX1" fmla="*/ 2143276 w 3502753"/>
              <a:gd name="connsiteY1" fmla="*/ 0 h 3714751"/>
              <a:gd name="connsiteX2" fmla="*/ 3499289 w 3502753"/>
              <a:gd name="connsiteY2" fmla="*/ 561111 h 3714751"/>
              <a:gd name="connsiteX3" fmla="*/ 3502753 w 3502753"/>
              <a:gd name="connsiteY3" fmla="*/ 3709555 h 3714751"/>
              <a:gd name="connsiteX4" fmla="*/ 724917 w 3502753"/>
              <a:gd name="connsiteY4" fmla="*/ 3714751 h 3714751"/>
              <a:gd name="connsiteX5" fmla="*/ 0 w 3502753"/>
              <a:gd name="connsiteY5" fmla="*/ 2025087 h 3714751"/>
              <a:gd name="connsiteX0" fmla="*/ 38 w 3502791"/>
              <a:gd name="connsiteY0" fmla="*/ 2025087 h 3714751"/>
              <a:gd name="connsiteX1" fmla="*/ 2143314 w 3502791"/>
              <a:gd name="connsiteY1" fmla="*/ 0 h 3714751"/>
              <a:gd name="connsiteX2" fmla="*/ 3499327 w 3502791"/>
              <a:gd name="connsiteY2" fmla="*/ 561111 h 3714751"/>
              <a:gd name="connsiteX3" fmla="*/ 3502791 w 3502791"/>
              <a:gd name="connsiteY3" fmla="*/ 3709555 h 3714751"/>
              <a:gd name="connsiteX4" fmla="*/ 724955 w 3502791"/>
              <a:gd name="connsiteY4" fmla="*/ 3714751 h 3714751"/>
              <a:gd name="connsiteX5" fmla="*/ 38 w 3502791"/>
              <a:gd name="connsiteY5" fmla="*/ 2025087 h 3714751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9434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9434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2791" h="3693633">
                <a:moveTo>
                  <a:pt x="38" y="2003969"/>
                </a:moveTo>
                <a:cubicBezTo>
                  <a:pt x="110209" y="677096"/>
                  <a:pt x="1137279" y="8667"/>
                  <a:pt x="2143314" y="0"/>
                </a:cubicBezTo>
                <a:cubicBezTo>
                  <a:pt x="2694031" y="23699"/>
                  <a:pt x="3098306" y="183149"/>
                  <a:pt x="3499327" y="520987"/>
                </a:cubicBezTo>
                <a:cubicBezTo>
                  <a:pt x="3500482" y="1570468"/>
                  <a:pt x="3501636" y="2638956"/>
                  <a:pt x="3502791" y="3688437"/>
                </a:cubicBezTo>
                <a:lnTo>
                  <a:pt x="724955" y="3693633"/>
                </a:lnTo>
                <a:cubicBezTo>
                  <a:pt x="184628" y="3226042"/>
                  <a:pt x="-3082" y="2688028"/>
                  <a:pt x="38" y="2003969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0DBFB3-A926-616C-5838-7E7A8CF55D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1976" y="485775"/>
            <a:ext cx="6038026" cy="864001"/>
          </a:xfrm>
        </p:spPr>
        <p:txBody>
          <a:bodyPr/>
          <a:lstStyle>
            <a:lvl1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1pPr>
            <a:lvl2pPr>
              <a:lnSpc>
                <a:spcPts val="2600"/>
              </a:lnSpc>
              <a:spcBef>
                <a:spcPts val="0"/>
              </a:spcBef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E234F4-E900-1880-0C89-730805956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3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E0F2A1F-5FC9-76B9-380F-4550AB644C8A}"/>
              </a:ext>
            </a:extLst>
          </p:cNvPr>
          <p:cNvSpPr/>
          <p:nvPr userDrawn="1"/>
        </p:nvSpPr>
        <p:spPr>
          <a:xfrm>
            <a:off x="0" y="1629000"/>
            <a:ext cx="12192000" cy="52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11DD-CE69-2117-5466-5B73D2A2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5" y="2206800"/>
            <a:ext cx="3577296" cy="316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B709D-75DD-06F1-D405-979C38C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F026-D1C0-8289-81FE-07D4AE2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260-12EA-4D29-A7FA-03E56A9C509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D36CCEA-2E3D-6672-01DB-4BDD149BEA9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872038" y="1989000"/>
            <a:ext cx="3095625" cy="2787716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FC533E74-F750-5687-7015-7DC066808AA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246175" y="1989000"/>
            <a:ext cx="3095625" cy="2787716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9C1ABFE-B636-E63D-E198-0E848C9EC4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72038" y="4919698"/>
            <a:ext cx="3095625" cy="957227"/>
          </a:xfrm>
        </p:spPr>
        <p:txBody>
          <a:bodyPr anchor="t"/>
          <a:lstStyle>
            <a:lvl1pPr algn="ctr">
              <a:spcBef>
                <a:spcPts val="0"/>
              </a:spcBef>
              <a:defRPr sz="1200">
                <a:latin typeface="+mn-lt"/>
              </a:defRPr>
            </a:lvl1pPr>
            <a:lvl2pPr algn="ctr">
              <a:spcBef>
                <a:spcPts val="0"/>
              </a:spcBef>
              <a:defRPr sz="1200"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5E07384-248C-52A1-F8C5-A634C958A9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6175" y="4919697"/>
            <a:ext cx="3095625" cy="957227"/>
          </a:xfrm>
        </p:spPr>
        <p:txBody>
          <a:bodyPr anchor="t"/>
          <a:lstStyle>
            <a:lvl1pPr algn="ctr">
              <a:spcBef>
                <a:spcPts val="0"/>
              </a:spcBef>
              <a:defRPr sz="1200">
                <a:latin typeface="+mn-lt"/>
              </a:defRPr>
            </a:lvl1pPr>
            <a:lvl2pPr algn="ctr">
              <a:spcBef>
                <a:spcPts val="0"/>
              </a:spcBef>
              <a:defRPr sz="1200"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F838775-F98D-BBCA-CEEB-39272BFC6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5" y="485775"/>
            <a:ext cx="10779095" cy="864001"/>
          </a:xfrm>
        </p:spPr>
        <p:txBody>
          <a:bodyPr/>
          <a:lstStyle>
            <a:lvl1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1pPr>
            <a:lvl2pPr>
              <a:lnSpc>
                <a:spcPts val="2600"/>
              </a:lnSpc>
              <a:spcBef>
                <a:spcPts val="0"/>
              </a:spcBef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D4381A-27A4-18D8-1F84-A40B31B3E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11DD-CE69-2117-5466-5B73D2A2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4" y="1717705"/>
            <a:ext cx="5737295" cy="21432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B709D-75DD-06F1-D405-979C38C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F026-D1C0-8289-81FE-07D4AE2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260-12EA-4D29-A7FA-03E56A9C509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D36CCEA-2E3D-6672-01DB-4BDD149BEA9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86541" y="1125000"/>
            <a:ext cx="5040000" cy="4900136"/>
          </a:xfrm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004AEAD-300D-12F5-FB1A-2896BDE628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976" y="485775"/>
            <a:ext cx="5750024" cy="864001"/>
          </a:xfrm>
        </p:spPr>
        <p:txBody>
          <a:bodyPr/>
          <a:lstStyle>
            <a:lvl1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1pPr>
            <a:lvl2pPr>
              <a:lnSpc>
                <a:spcPts val="2600"/>
              </a:lnSpc>
              <a:spcBef>
                <a:spcPts val="0"/>
              </a:spcBef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4621077-2361-D14A-DCD0-F614915C8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B709D-75DD-06F1-D405-979C38C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F026-D1C0-8289-81FE-07D4AE2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260-12EA-4D29-A7FA-03E56A9C509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004AEAD-300D-12F5-FB1A-2896BDE628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976" y="485775"/>
            <a:ext cx="5750024" cy="864001"/>
          </a:xfrm>
        </p:spPr>
        <p:txBody>
          <a:bodyPr/>
          <a:lstStyle>
            <a:lvl1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1pPr>
            <a:lvl2pPr>
              <a:lnSpc>
                <a:spcPts val="2600"/>
              </a:lnSpc>
              <a:spcBef>
                <a:spcPts val="0"/>
              </a:spcBef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0A3BD-1731-714A-365F-59AA99A0DB3D}"/>
              </a:ext>
            </a:extLst>
          </p:cNvPr>
          <p:cNvSpPr/>
          <p:nvPr userDrawn="1"/>
        </p:nvSpPr>
        <p:spPr>
          <a:xfrm>
            <a:off x="544764" y="3405849"/>
            <a:ext cx="2564642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400" dirty="0">
                <a:solidFill>
                  <a:schemeClr val="bg2"/>
                </a:solidFill>
                <a:latin typeface="+mj-lt"/>
              </a:rPr>
              <a:t>Cream </a:t>
            </a:r>
          </a:p>
          <a:p>
            <a:pPr algn="l"/>
            <a:r>
              <a:rPr lang="en-GB" sz="1400" dirty="0">
                <a:solidFill>
                  <a:schemeClr val="bg2"/>
                </a:solidFill>
              </a:rPr>
              <a:t>R254 G243 B240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1A394E-4D64-B382-B6E5-1B201663CEAF}"/>
              </a:ext>
            </a:extLst>
          </p:cNvPr>
          <p:cNvGrpSpPr/>
          <p:nvPr userDrawn="1"/>
        </p:nvGrpSpPr>
        <p:grpSpPr>
          <a:xfrm>
            <a:off x="544764" y="1808044"/>
            <a:ext cx="2550829" cy="1511106"/>
            <a:chOff x="571010" y="3276000"/>
            <a:chExt cx="2550829" cy="15111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A81B1D-D665-0025-56F7-83B5B75D723E}"/>
                </a:ext>
              </a:extLst>
            </p:cNvPr>
            <p:cNvSpPr/>
            <p:nvPr userDrawn="1"/>
          </p:nvSpPr>
          <p:spPr>
            <a:xfrm>
              <a:off x="571010" y="4031106"/>
              <a:ext cx="2549889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latin typeface="+mj-lt"/>
                </a:rPr>
                <a:t>Purple</a:t>
              </a:r>
            </a:p>
            <a:p>
              <a:pPr algn="l"/>
              <a:r>
                <a:rPr lang="en-GB" sz="1400" dirty="0"/>
                <a:t>R48 G0 B105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03169A-0763-C47A-7C15-03A2951AB779}"/>
                </a:ext>
              </a:extLst>
            </p:cNvPr>
            <p:cNvSpPr/>
            <p:nvPr userDrawn="1"/>
          </p:nvSpPr>
          <p:spPr>
            <a:xfrm>
              <a:off x="571950" y="3276000"/>
              <a:ext cx="638024" cy="756000"/>
            </a:xfrm>
            <a:prstGeom prst="rect">
              <a:avLst/>
            </a:prstGeom>
            <a:solidFill>
              <a:srgbClr val="643A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latin typeface="+mj-lt"/>
                </a:rPr>
                <a:t>80%</a:t>
              </a:r>
              <a:endParaRPr lang="en-GB" sz="1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8C054B-7CCF-AC3C-2923-18D20C371572}"/>
                </a:ext>
              </a:extLst>
            </p:cNvPr>
            <p:cNvSpPr/>
            <p:nvPr userDrawn="1"/>
          </p:nvSpPr>
          <p:spPr>
            <a:xfrm>
              <a:off x="1208612" y="3276000"/>
              <a:ext cx="638024" cy="756000"/>
            </a:xfrm>
            <a:prstGeom prst="rect">
              <a:avLst/>
            </a:prstGeom>
            <a:solidFill>
              <a:srgbClr val="8E7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60%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69C0F2-5594-3262-716B-D9A6A7A8AFB3}"/>
                </a:ext>
              </a:extLst>
            </p:cNvPr>
            <p:cNvSpPr/>
            <p:nvPr userDrawn="1"/>
          </p:nvSpPr>
          <p:spPr>
            <a:xfrm>
              <a:off x="1845955" y="3276000"/>
              <a:ext cx="638024" cy="756000"/>
            </a:xfrm>
            <a:prstGeom prst="rect">
              <a:avLst/>
            </a:prstGeom>
            <a:solidFill>
              <a:srgbClr val="B6A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40%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27959AF-7991-D346-5155-E8F6AFC8ACF4}"/>
                </a:ext>
              </a:extLst>
            </p:cNvPr>
            <p:cNvSpPr/>
            <p:nvPr userDrawn="1"/>
          </p:nvSpPr>
          <p:spPr>
            <a:xfrm>
              <a:off x="2483815" y="3276000"/>
              <a:ext cx="638024" cy="756000"/>
            </a:xfrm>
            <a:prstGeom prst="rect">
              <a:avLst/>
            </a:prstGeom>
            <a:solidFill>
              <a:srgbClr val="DCD3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20%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3336D4-BEB9-3A68-BE56-B461EF3CACF2}"/>
              </a:ext>
            </a:extLst>
          </p:cNvPr>
          <p:cNvGrpSpPr/>
          <p:nvPr userDrawn="1"/>
        </p:nvGrpSpPr>
        <p:grpSpPr>
          <a:xfrm>
            <a:off x="3159406" y="1808044"/>
            <a:ext cx="2556253" cy="1511106"/>
            <a:chOff x="3169771" y="3276000"/>
            <a:chExt cx="2556253" cy="15111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B33D84-55B2-8A46-BA69-C5DD56B9C52B}"/>
                </a:ext>
              </a:extLst>
            </p:cNvPr>
            <p:cNvSpPr/>
            <p:nvPr userDrawn="1"/>
          </p:nvSpPr>
          <p:spPr>
            <a:xfrm>
              <a:off x="3169771" y="4031106"/>
              <a:ext cx="2550830" cy="75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Pink </a:t>
              </a:r>
            </a:p>
            <a:p>
              <a:pPr algn="l"/>
              <a:r>
                <a:rPr lang="en-GB" sz="1400" dirty="0">
                  <a:solidFill>
                    <a:schemeClr val="bg2"/>
                  </a:solidFill>
                </a:rPr>
                <a:t>R255 G148 B207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AFD0FE-B30E-504A-8849-5D6F965E3870}"/>
                </a:ext>
              </a:extLst>
            </p:cNvPr>
            <p:cNvSpPr/>
            <p:nvPr userDrawn="1"/>
          </p:nvSpPr>
          <p:spPr>
            <a:xfrm>
              <a:off x="3176135" y="3276000"/>
              <a:ext cx="638024" cy="756000"/>
            </a:xfrm>
            <a:prstGeom prst="rect">
              <a:avLst/>
            </a:prstGeom>
            <a:solidFill>
              <a:srgbClr val="FF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80%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DE22C99-E5C5-3161-CEA6-1E3043EA0981}"/>
                </a:ext>
              </a:extLst>
            </p:cNvPr>
            <p:cNvSpPr/>
            <p:nvPr userDrawn="1"/>
          </p:nvSpPr>
          <p:spPr>
            <a:xfrm>
              <a:off x="3812797" y="3276000"/>
              <a:ext cx="638024" cy="756000"/>
            </a:xfrm>
            <a:prstGeom prst="rect">
              <a:avLst/>
            </a:prstGeom>
            <a:solidFill>
              <a:srgbClr val="FFC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60%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12ECF6-4116-7D8F-1674-0077BD161068}"/>
                </a:ext>
              </a:extLst>
            </p:cNvPr>
            <p:cNvSpPr/>
            <p:nvPr userDrawn="1"/>
          </p:nvSpPr>
          <p:spPr>
            <a:xfrm>
              <a:off x="4450140" y="3276000"/>
              <a:ext cx="638024" cy="756000"/>
            </a:xfrm>
            <a:prstGeom prst="rect">
              <a:avLst/>
            </a:prstGeom>
            <a:solidFill>
              <a:srgbClr val="FFD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40%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17F16F-338E-450D-FCC5-7BEFF7BC2CCB}"/>
                </a:ext>
              </a:extLst>
            </p:cNvPr>
            <p:cNvSpPr/>
            <p:nvPr userDrawn="1"/>
          </p:nvSpPr>
          <p:spPr>
            <a:xfrm>
              <a:off x="5088000" y="3276000"/>
              <a:ext cx="638024" cy="756000"/>
            </a:xfrm>
            <a:prstGeom prst="rect">
              <a:avLst/>
            </a:prstGeom>
            <a:solidFill>
              <a:srgbClr val="FFEC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20%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204458-096F-662F-6151-2EE1E56F5AD9}"/>
              </a:ext>
            </a:extLst>
          </p:cNvPr>
          <p:cNvGrpSpPr/>
          <p:nvPr userDrawn="1"/>
        </p:nvGrpSpPr>
        <p:grpSpPr>
          <a:xfrm>
            <a:off x="5780412" y="1808044"/>
            <a:ext cx="2549889" cy="1512000"/>
            <a:chOff x="5763358" y="3275106"/>
            <a:chExt cx="2549889" cy="1512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451B3B-B433-4DF2-9D49-5BF6D54167F1}"/>
                </a:ext>
              </a:extLst>
            </p:cNvPr>
            <p:cNvSpPr/>
            <p:nvPr userDrawn="1"/>
          </p:nvSpPr>
          <p:spPr>
            <a:xfrm>
              <a:off x="5769473" y="4031106"/>
              <a:ext cx="2543774" cy="75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Green</a:t>
              </a:r>
            </a:p>
            <a:p>
              <a:pPr algn="l"/>
              <a:r>
                <a:rPr lang="en-GB" sz="1400" dirty="0">
                  <a:solidFill>
                    <a:schemeClr val="bg2"/>
                  </a:solidFill>
                </a:rPr>
                <a:t>R123 G232 B200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BCB190-DF31-970F-681B-AB5176382916}"/>
                </a:ext>
              </a:extLst>
            </p:cNvPr>
            <p:cNvSpPr/>
            <p:nvPr userDrawn="1"/>
          </p:nvSpPr>
          <p:spPr>
            <a:xfrm>
              <a:off x="5763358" y="3275106"/>
              <a:ext cx="638024" cy="756000"/>
            </a:xfrm>
            <a:prstGeom prst="rect">
              <a:avLst/>
            </a:prstGeom>
            <a:solidFill>
              <a:srgbClr val="A0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80%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D9FEB7-07EA-2044-61CD-A82F484577D8}"/>
                </a:ext>
              </a:extLst>
            </p:cNvPr>
            <p:cNvSpPr/>
            <p:nvPr userDrawn="1"/>
          </p:nvSpPr>
          <p:spPr>
            <a:xfrm>
              <a:off x="6400020" y="3275106"/>
              <a:ext cx="638024" cy="756000"/>
            </a:xfrm>
            <a:prstGeom prst="rect">
              <a:avLst/>
            </a:prstGeom>
            <a:solidFill>
              <a:srgbClr val="B8F3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60%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50E06CD-CE6E-07B7-3AB6-27917DBEEC8B}"/>
                </a:ext>
              </a:extLst>
            </p:cNvPr>
            <p:cNvSpPr/>
            <p:nvPr userDrawn="1"/>
          </p:nvSpPr>
          <p:spPr>
            <a:xfrm>
              <a:off x="7037363" y="3275106"/>
              <a:ext cx="638024" cy="756000"/>
            </a:xfrm>
            <a:prstGeom prst="rect">
              <a:avLst/>
            </a:prstGeom>
            <a:solidFill>
              <a:srgbClr val="D1F7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40%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DB215B-1D78-E5C6-3105-1F02C33E7E87}"/>
                </a:ext>
              </a:extLst>
            </p:cNvPr>
            <p:cNvSpPr/>
            <p:nvPr userDrawn="1"/>
          </p:nvSpPr>
          <p:spPr>
            <a:xfrm>
              <a:off x="7675223" y="3275106"/>
              <a:ext cx="638024" cy="756000"/>
            </a:xfrm>
            <a:prstGeom prst="rect">
              <a:avLst/>
            </a:prstGeom>
            <a:solidFill>
              <a:srgbClr val="E9FC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bg2"/>
                  </a:solidFill>
                  <a:latin typeface="+mj-lt"/>
                </a:rPr>
                <a:t>20%</a:t>
              </a:r>
              <a:endParaRPr lang="en-GB" sz="1400" dirty="0">
                <a:solidFill>
                  <a:schemeClr val="bg2"/>
                </a:solidFill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918A185-E53C-BE02-6950-5B68DCBABE47}"/>
              </a:ext>
            </a:extLst>
          </p:cNvPr>
          <p:cNvSpPr/>
          <p:nvPr userDrawn="1"/>
        </p:nvSpPr>
        <p:spPr>
          <a:xfrm>
            <a:off x="530011" y="4242117"/>
            <a:ext cx="2564642" cy="756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400" dirty="0">
                <a:solidFill>
                  <a:schemeClr val="bg2"/>
                </a:solidFill>
                <a:latin typeface="+mj-lt"/>
              </a:rPr>
              <a:t>White  </a:t>
            </a:r>
          </a:p>
          <a:p>
            <a:pPr algn="l"/>
            <a:r>
              <a:rPr lang="en-GB" sz="1400" dirty="0">
                <a:solidFill>
                  <a:schemeClr val="bg2"/>
                </a:solidFill>
              </a:rPr>
              <a:t>R255 G255 B255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913BDB-227A-073A-D7E8-7D34E430025B}"/>
              </a:ext>
            </a:extLst>
          </p:cNvPr>
          <p:cNvGrpSpPr/>
          <p:nvPr userDrawn="1"/>
        </p:nvGrpSpPr>
        <p:grpSpPr>
          <a:xfrm>
            <a:off x="8407533" y="1807597"/>
            <a:ext cx="2550829" cy="1511106"/>
            <a:chOff x="571010" y="3276000"/>
            <a:chExt cx="2550829" cy="15111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6112A2-433C-3197-42A5-B7810CE2C5FD}"/>
                </a:ext>
              </a:extLst>
            </p:cNvPr>
            <p:cNvSpPr/>
            <p:nvPr userDrawn="1"/>
          </p:nvSpPr>
          <p:spPr>
            <a:xfrm>
              <a:off x="571010" y="4031106"/>
              <a:ext cx="2549889" cy="75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latin typeface="+mj-lt"/>
                </a:rPr>
                <a:t>Black</a:t>
              </a:r>
            </a:p>
            <a:p>
              <a:pPr algn="l"/>
              <a:r>
                <a:rPr lang="en-GB" sz="1400" dirty="0"/>
                <a:t>R0 G0 B0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EB6F39E-3F47-2950-C8AA-562722F9EC59}"/>
                </a:ext>
              </a:extLst>
            </p:cNvPr>
            <p:cNvSpPr/>
            <p:nvPr userDrawn="1"/>
          </p:nvSpPr>
          <p:spPr>
            <a:xfrm>
              <a:off x="571950" y="3276000"/>
              <a:ext cx="638024" cy="7560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latin typeface="+mj-lt"/>
                </a:rPr>
                <a:t>80%</a:t>
              </a:r>
              <a:endParaRPr lang="en-GB" sz="1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5105F8-0BD6-6122-23F1-F1AABD3803FF}"/>
                </a:ext>
              </a:extLst>
            </p:cNvPr>
            <p:cNvSpPr/>
            <p:nvPr userDrawn="1"/>
          </p:nvSpPr>
          <p:spPr>
            <a:xfrm>
              <a:off x="1208612" y="3276000"/>
              <a:ext cx="638024" cy="756000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tx1"/>
                  </a:solidFill>
                  <a:latin typeface="+mj-lt"/>
                </a:rPr>
                <a:t>60%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993FEB0-93F1-7DFF-B584-23675728AD9C}"/>
                </a:ext>
              </a:extLst>
            </p:cNvPr>
            <p:cNvSpPr/>
            <p:nvPr userDrawn="1"/>
          </p:nvSpPr>
          <p:spPr>
            <a:xfrm>
              <a:off x="1845955" y="3276000"/>
              <a:ext cx="638024" cy="75600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tx1"/>
                  </a:solidFill>
                  <a:latin typeface="+mj-lt"/>
                </a:rPr>
                <a:t>40%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BD72C1D-5B0A-6D2E-6EF1-58E097D2C079}"/>
                </a:ext>
              </a:extLst>
            </p:cNvPr>
            <p:cNvSpPr/>
            <p:nvPr userDrawn="1"/>
          </p:nvSpPr>
          <p:spPr>
            <a:xfrm>
              <a:off x="2483815" y="3276000"/>
              <a:ext cx="638024" cy="756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1400" dirty="0">
                  <a:solidFill>
                    <a:schemeClr val="tx1"/>
                  </a:solidFill>
                  <a:latin typeface="+mj-lt"/>
                </a:rPr>
                <a:t>20%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41722E40-1B75-2983-F0BC-A92253328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8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7E3EA4-F5EA-6A6F-7E44-66A432FCC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57559">
            <a:off x="3781651" y="2515417"/>
            <a:ext cx="2712294" cy="137351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100C9E-B45B-EBCD-EDDB-3EC3D061C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142221"/>
            <a:ext cx="5773820" cy="4715780"/>
          </a:xfrm>
          <a:custGeom>
            <a:avLst/>
            <a:gdLst>
              <a:gd name="connsiteX0" fmla="*/ 0 w 5473399"/>
              <a:gd name="connsiteY0" fmla="*/ 0 h 3716337"/>
              <a:gd name="connsiteX1" fmla="*/ 5473399 w 5473399"/>
              <a:gd name="connsiteY1" fmla="*/ 0 h 3716337"/>
              <a:gd name="connsiteX2" fmla="*/ 5473399 w 5473399"/>
              <a:gd name="connsiteY2" fmla="*/ 3716337 h 3716337"/>
              <a:gd name="connsiteX3" fmla="*/ 0 w 5473399"/>
              <a:gd name="connsiteY3" fmla="*/ 3716337 h 3716337"/>
              <a:gd name="connsiteX4" fmla="*/ 0 w 5473399"/>
              <a:gd name="connsiteY4" fmla="*/ 0 h 3716337"/>
              <a:gd name="connsiteX0" fmla="*/ 0 w 5473399"/>
              <a:gd name="connsiteY0" fmla="*/ 641380 h 4357717"/>
              <a:gd name="connsiteX1" fmla="*/ 3930620 w 5473399"/>
              <a:gd name="connsiteY1" fmla="*/ 0 h 4357717"/>
              <a:gd name="connsiteX2" fmla="*/ 5473399 w 5473399"/>
              <a:gd name="connsiteY2" fmla="*/ 4357717 h 4357717"/>
              <a:gd name="connsiteX3" fmla="*/ 0 w 5473399"/>
              <a:gd name="connsiteY3" fmla="*/ 4357717 h 4357717"/>
              <a:gd name="connsiteX4" fmla="*/ 0 w 5473399"/>
              <a:gd name="connsiteY4" fmla="*/ 641380 h 4357717"/>
              <a:gd name="connsiteX0" fmla="*/ 0 w 5473399"/>
              <a:gd name="connsiteY0" fmla="*/ 641380 h 4357717"/>
              <a:gd name="connsiteX1" fmla="*/ 3930620 w 5473399"/>
              <a:gd name="connsiteY1" fmla="*/ 0 h 4357717"/>
              <a:gd name="connsiteX2" fmla="*/ 5473399 w 5473399"/>
              <a:gd name="connsiteY2" fmla="*/ 4357717 h 4357717"/>
              <a:gd name="connsiteX3" fmla="*/ 0 w 5473399"/>
              <a:gd name="connsiteY3" fmla="*/ 4357717 h 4357717"/>
              <a:gd name="connsiteX4" fmla="*/ 0 w 5473399"/>
              <a:gd name="connsiteY4" fmla="*/ 641380 h 4357717"/>
              <a:gd name="connsiteX0" fmla="*/ 0 w 5473399"/>
              <a:gd name="connsiteY0" fmla="*/ 857309 h 4573646"/>
              <a:gd name="connsiteX1" fmla="*/ 3930620 w 5473399"/>
              <a:gd name="connsiteY1" fmla="*/ 215929 h 4573646"/>
              <a:gd name="connsiteX2" fmla="*/ 5473399 w 5473399"/>
              <a:gd name="connsiteY2" fmla="*/ 4573646 h 4573646"/>
              <a:gd name="connsiteX3" fmla="*/ 0 w 5473399"/>
              <a:gd name="connsiteY3" fmla="*/ 4573646 h 4573646"/>
              <a:gd name="connsiteX4" fmla="*/ 0 w 5473399"/>
              <a:gd name="connsiteY4" fmla="*/ 857309 h 4573646"/>
              <a:gd name="connsiteX0" fmla="*/ 0 w 5473399"/>
              <a:gd name="connsiteY0" fmla="*/ 1064469 h 4780806"/>
              <a:gd name="connsiteX1" fmla="*/ 3930620 w 5473399"/>
              <a:gd name="connsiteY1" fmla="*/ 423089 h 4780806"/>
              <a:gd name="connsiteX2" fmla="*/ 5473399 w 5473399"/>
              <a:gd name="connsiteY2" fmla="*/ 4780806 h 4780806"/>
              <a:gd name="connsiteX3" fmla="*/ 0 w 5473399"/>
              <a:gd name="connsiteY3" fmla="*/ 4780806 h 4780806"/>
              <a:gd name="connsiteX4" fmla="*/ 0 w 5473399"/>
              <a:gd name="connsiteY4" fmla="*/ 1064469 h 4780806"/>
              <a:gd name="connsiteX0" fmla="*/ 0 w 5473399"/>
              <a:gd name="connsiteY0" fmla="*/ 1072842 h 4776178"/>
              <a:gd name="connsiteX1" fmla="*/ 3930620 w 5473399"/>
              <a:gd name="connsiteY1" fmla="*/ 418461 h 4776178"/>
              <a:gd name="connsiteX2" fmla="*/ 5473399 w 5473399"/>
              <a:gd name="connsiteY2" fmla="*/ 4776178 h 4776178"/>
              <a:gd name="connsiteX3" fmla="*/ 0 w 5473399"/>
              <a:gd name="connsiteY3" fmla="*/ 4776178 h 4776178"/>
              <a:gd name="connsiteX4" fmla="*/ 0 w 5473399"/>
              <a:gd name="connsiteY4" fmla="*/ 1072842 h 4776178"/>
              <a:gd name="connsiteX0" fmla="*/ 0 w 5473399"/>
              <a:gd name="connsiteY0" fmla="*/ 1072842 h 4776178"/>
              <a:gd name="connsiteX1" fmla="*/ 3930620 w 5473399"/>
              <a:gd name="connsiteY1" fmla="*/ 418461 h 4776178"/>
              <a:gd name="connsiteX2" fmla="*/ 5473399 w 5473399"/>
              <a:gd name="connsiteY2" fmla="*/ 4776178 h 4776178"/>
              <a:gd name="connsiteX3" fmla="*/ 0 w 5473399"/>
              <a:gd name="connsiteY3" fmla="*/ 4776178 h 4776178"/>
              <a:gd name="connsiteX4" fmla="*/ 0 w 5473399"/>
              <a:gd name="connsiteY4" fmla="*/ 1072842 h 4776178"/>
              <a:gd name="connsiteX0" fmla="*/ 0 w 5473399"/>
              <a:gd name="connsiteY0" fmla="*/ 1033263 h 4736599"/>
              <a:gd name="connsiteX1" fmla="*/ 3930620 w 5473399"/>
              <a:gd name="connsiteY1" fmla="*/ 378882 h 4736599"/>
              <a:gd name="connsiteX2" fmla="*/ 5473399 w 5473399"/>
              <a:gd name="connsiteY2" fmla="*/ 4736599 h 4736599"/>
              <a:gd name="connsiteX3" fmla="*/ 0 w 5473399"/>
              <a:gd name="connsiteY3" fmla="*/ 4736599 h 4736599"/>
              <a:gd name="connsiteX4" fmla="*/ 0 w 5473399"/>
              <a:gd name="connsiteY4" fmla="*/ 1033263 h 4736599"/>
              <a:gd name="connsiteX0" fmla="*/ 0 w 5473399"/>
              <a:gd name="connsiteY0" fmla="*/ 1016136 h 4719472"/>
              <a:gd name="connsiteX1" fmla="*/ 3930620 w 5473399"/>
              <a:gd name="connsiteY1" fmla="*/ 361755 h 4719472"/>
              <a:gd name="connsiteX2" fmla="*/ 5473399 w 5473399"/>
              <a:gd name="connsiteY2" fmla="*/ 4719472 h 4719472"/>
              <a:gd name="connsiteX3" fmla="*/ 0 w 5473399"/>
              <a:gd name="connsiteY3" fmla="*/ 4719472 h 4719472"/>
              <a:gd name="connsiteX4" fmla="*/ 0 w 5473399"/>
              <a:gd name="connsiteY4" fmla="*/ 1016136 h 4719472"/>
              <a:gd name="connsiteX0" fmla="*/ 0 w 5473399"/>
              <a:gd name="connsiteY0" fmla="*/ 1021842 h 4725178"/>
              <a:gd name="connsiteX1" fmla="*/ 3930620 w 5473399"/>
              <a:gd name="connsiteY1" fmla="*/ 367461 h 4725178"/>
              <a:gd name="connsiteX2" fmla="*/ 5473399 w 5473399"/>
              <a:gd name="connsiteY2" fmla="*/ 4725178 h 4725178"/>
              <a:gd name="connsiteX3" fmla="*/ 0 w 5473399"/>
              <a:gd name="connsiteY3" fmla="*/ 4725178 h 4725178"/>
              <a:gd name="connsiteX4" fmla="*/ 0 w 5473399"/>
              <a:gd name="connsiteY4" fmla="*/ 1021842 h 4725178"/>
              <a:gd name="connsiteX0" fmla="*/ 0 w 5773820"/>
              <a:gd name="connsiteY0" fmla="*/ 1021842 h 4725178"/>
              <a:gd name="connsiteX1" fmla="*/ 3930620 w 5773820"/>
              <a:gd name="connsiteY1" fmla="*/ 367461 h 4725178"/>
              <a:gd name="connsiteX2" fmla="*/ 5473399 w 5773820"/>
              <a:gd name="connsiteY2" fmla="*/ 4725178 h 4725178"/>
              <a:gd name="connsiteX3" fmla="*/ 0 w 5773820"/>
              <a:gd name="connsiteY3" fmla="*/ 4725178 h 4725178"/>
              <a:gd name="connsiteX4" fmla="*/ 0 w 5773820"/>
              <a:gd name="connsiteY4" fmla="*/ 1021842 h 4725178"/>
              <a:gd name="connsiteX0" fmla="*/ 0 w 5773820"/>
              <a:gd name="connsiteY0" fmla="*/ 1033709 h 4737045"/>
              <a:gd name="connsiteX1" fmla="*/ 3930620 w 5773820"/>
              <a:gd name="connsiteY1" fmla="*/ 361994 h 4737045"/>
              <a:gd name="connsiteX2" fmla="*/ 5473399 w 5773820"/>
              <a:gd name="connsiteY2" fmla="*/ 4737045 h 4737045"/>
              <a:gd name="connsiteX3" fmla="*/ 0 w 5773820"/>
              <a:gd name="connsiteY3" fmla="*/ 4737045 h 4737045"/>
              <a:gd name="connsiteX4" fmla="*/ 0 w 5773820"/>
              <a:gd name="connsiteY4" fmla="*/ 1033709 h 4737045"/>
              <a:gd name="connsiteX0" fmla="*/ 0 w 5773820"/>
              <a:gd name="connsiteY0" fmla="*/ 1022268 h 4725604"/>
              <a:gd name="connsiteX1" fmla="*/ 3930620 w 5773820"/>
              <a:gd name="connsiteY1" fmla="*/ 350553 h 4725604"/>
              <a:gd name="connsiteX2" fmla="*/ 5473399 w 5773820"/>
              <a:gd name="connsiteY2" fmla="*/ 4725604 h 4725604"/>
              <a:gd name="connsiteX3" fmla="*/ 0 w 5773820"/>
              <a:gd name="connsiteY3" fmla="*/ 4725604 h 4725604"/>
              <a:gd name="connsiteX4" fmla="*/ 0 w 5773820"/>
              <a:gd name="connsiteY4" fmla="*/ 1022268 h 4725604"/>
              <a:gd name="connsiteX0" fmla="*/ 0 w 5773820"/>
              <a:gd name="connsiteY0" fmla="*/ 1013308 h 4716644"/>
              <a:gd name="connsiteX1" fmla="*/ 3930620 w 5773820"/>
              <a:gd name="connsiteY1" fmla="*/ 341593 h 4716644"/>
              <a:gd name="connsiteX2" fmla="*/ 5473399 w 5773820"/>
              <a:gd name="connsiteY2" fmla="*/ 4716644 h 4716644"/>
              <a:gd name="connsiteX3" fmla="*/ 0 w 5773820"/>
              <a:gd name="connsiteY3" fmla="*/ 4716644 h 4716644"/>
              <a:gd name="connsiteX4" fmla="*/ 0 w 5773820"/>
              <a:gd name="connsiteY4" fmla="*/ 1013308 h 4716644"/>
              <a:gd name="connsiteX0" fmla="*/ 0 w 5773820"/>
              <a:gd name="connsiteY0" fmla="*/ 1016327 h 4715329"/>
              <a:gd name="connsiteX1" fmla="*/ 3930620 w 5773820"/>
              <a:gd name="connsiteY1" fmla="*/ 340278 h 4715329"/>
              <a:gd name="connsiteX2" fmla="*/ 5473399 w 5773820"/>
              <a:gd name="connsiteY2" fmla="*/ 4715329 h 4715329"/>
              <a:gd name="connsiteX3" fmla="*/ 0 w 5773820"/>
              <a:gd name="connsiteY3" fmla="*/ 4715329 h 4715329"/>
              <a:gd name="connsiteX4" fmla="*/ 0 w 5773820"/>
              <a:gd name="connsiteY4" fmla="*/ 1016327 h 4715329"/>
              <a:gd name="connsiteX0" fmla="*/ 0 w 5773820"/>
              <a:gd name="connsiteY0" fmla="*/ 1010297 h 4709299"/>
              <a:gd name="connsiteX1" fmla="*/ 3930620 w 5773820"/>
              <a:gd name="connsiteY1" fmla="*/ 342915 h 4709299"/>
              <a:gd name="connsiteX2" fmla="*/ 5473399 w 5773820"/>
              <a:gd name="connsiteY2" fmla="*/ 4709299 h 4709299"/>
              <a:gd name="connsiteX3" fmla="*/ 0 w 5773820"/>
              <a:gd name="connsiteY3" fmla="*/ 4709299 h 4709299"/>
              <a:gd name="connsiteX4" fmla="*/ 0 w 5773820"/>
              <a:gd name="connsiteY4" fmla="*/ 1010297 h 4709299"/>
              <a:gd name="connsiteX0" fmla="*/ 0 w 5773820"/>
              <a:gd name="connsiteY0" fmla="*/ 1010297 h 4709299"/>
              <a:gd name="connsiteX1" fmla="*/ 3930620 w 5773820"/>
              <a:gd name="connsiteY1" fmla="*/ 342915 h 4709299"/>
              <a:gd name="connsiteX2" fmla="*/ 5473399 w 5773820"/>
              <a:gd name="connsiteY2" fmla="*/ 4709299 h 4709299"/>
              <a:gd name="connsiteX3" fmla="*/ 0 w 5773820"/>
              <a:gd name="connsiteY3" fmla="*/ 4709299 h 4709299"/>
              <a:gd name="connsiteX4" fmla="*/ 0 w 5773820"/>
              <a:gd name="connsiteY4" fmla="*/ 1010297 h 4709299"/>
              <a:gd name="connsiteX0" fmla="*/ 0 w 5773820"/>
              <a:gd name="connsiteY0" fmla="*/ 1011016 h 4710018"/>
              <a:gd name="connsiteX1" fmla="*/ 3930620 w 5773820"/>
              <a:gd name="connsiteY1" fmla="*/ 343634 h 4710018"/>
              <a:gd name="connsiteX2" fmla="*/ 5473399 w 5773820"/>
              <a:gd name="connsiteY2" fmla="*/ 4710018 h 4710018"/>
              <a:gd name="connsiteX3" fmla="*/ 0 w 5773820"/>
              <a:gd name="connsiteY3" fmla="*/ 4710018 h 4710018"/>
              <a:gd name="connsiteX4" fmla="*/ 0 w 5773820"/>
              <a:gd name="connsiteY4" fmla="*/ 1011016 h 4710018"/>
              <a:gd name="connsiteX0" fmla="*/ 0 w 5773820"/>
              <a:gd name="connsiteY0" fmla="*/ 1016778 h 4715780"/>
              <a:gd name="connsiteX1" fmla="*/ 3930620 w 5773820"/>
              <a:gd name="connsiteY1" fmla="*/ 349396 h 4715780"/>
              <a:gd name="connsiteX2" fmla="*/ 5473399 w 5773820"/>
              <a:gd name="connsiteY2" fmla="*/ 4715780 h 4715780"/>
              <a:gd name="connsiteX3" fmla="*/ 0 w 5773820"/>
              <a:gd name="connsiteY3" fmla="*/ 4715780 h 4715780"/>
              <a:gd name="connsiteX4" fmla="*/ 0 w 5773820"/>
              <a:gd name="connsiteY4" fmla="*/ 1016778 h 471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3820" h="4715780">
                <a:moveTo>
                  <a:pt x="0" y="1016778"/>
                </a:moveTo>
                <a:cubicBezTo>
                  <a:pt x="1123860" y="-46410"/>
                  <a:pt x="2495991" y="-287901"/>
                  <a:pt x="3930620" y="349396"/>
                </a:cubicBezTo>
                <a:cubicBezTo>
                  <a:pt x="5701639" y="1333934"/>
                  <a:pt x="6150893" y="3167868"/>
                  <a:pt x="5473399" y="4715780"/>
                </a:cubicBezTo>
                <a:lnTo>
                  <a:pt x="0" y="4715780"/>
                </a:lnTo>
                <a:lnTo>
                  <a:pt x="0" y="101677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E871BC8-32A2-9E16-3210-1FB70A89FD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8000" y="3037103"/>
            <a:ext cx="3077162" cy="242111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4D9EF22-C11A-440F-4406-9485C09775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2497" y="2095538"/>
            <a:ext cx="3228825" cy="64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B829243-5FBC-053B-1E47-804A159EC45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600" y="532800"/>
            <a:ext cx="1184567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30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Inf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7608F6-A58E-6EE2-27B8-15EB3C77FEB2}"/>
              </a:ext>
            </a:extLst>
          </p:cNvPr>
          <p:cNvSpPr/>
          <p:nvPr userDrawn="1"/>
        </p:nvSpPr>
        <p:spPr>
          <a:xfrm>
            <a:off x="-1" y="0"/>
            <a:ext cx="7302569" cy="6856522"/>
          </a:xfrm>
          <a:custGeom>
            <a:avLst/>
            <a:gdLst>
              <a:gd name="connsiteX0" fmla="*/ 0 w 5880000"/>
              <a:gd name="connsiteY0" fmla="*/ 0 h 6856522"/>
              <a:gd name="connsiteX1" fmla="*/ 5880000 w 5880000"/>
              <a:gd name="connsiteY1" fmla="*/ 0 h 6856522"/>
              <a:gd name="connsiteX2" fmla="*/ 5880000 w 5880000"/>
              <a:gd name="connsiteY2" fmla="*/ 6856522 h 6856522"/>
              <a:gd name="connsiteX3" fmla="*/ 0 w 5880000"/>
              <a:gd name="connsiteY3" fmla="*/ 6856522 h 6856522"/>
              <a:gd name="connsiteX4" fmla="*/ 0 w 5880000"/>
              <a:gd name="connsiteY4" fmla="*/ 0 h 6856522"/>
              <a:gd name="connsiteX0" fmla="*/ 0 w 6547224"/>
              <a:gd name="connsiteY0" fmla="*/ 0 h 6856522"/>
              <a:gd name="connsiteX1" fmla="*/ 5880000 w 6547224"/>
              <a:gd name="connsiteY1" fmla="*/ 0 h 6856522"/>
              <a:gd name="connsiteX2" fmla="*/ 5880000 w 6547224"/>
              <a:gd name="connsiteY2" fmla="*/ 6856522 h 6856522"/>
              <a:gd name="connsiteX3" fmla="*/ 0 w 6547224"/>
              <a:gd name="connsiteY3" fmla="*/ 6856522 h 6856522"/>
              <a:gd name="connsiteX4" fmla="*/ 0 w 6547224"/>
              <a:gd name="connsiteY4" fmla="*/ 0 h 6856522"/>
              <a:gd name="connsiteX0" fmla="*/ 0 w 7223916"/>
              <a:gd name="connsiteY0" fmla="*/ 0 h 6856522"/>
              <a:gd name="connsiteX1" fmla="*/ 5880000 w 7223916"/>
              <a:gd name="connsiteY1" fmla="*/ 0 h 6856522"/>
              <a:gd name="connsiteX2" fmla="*/ 5880000 w 7223916"/>
              <a:gd name="connsiteY2" fmla="*/ 6856522 h 6856522"/>
              <a:gd name="connsiteX3" fmla="*/ 0 w 7223916"/>
              <a:gd name="connsiteY3" fmla="*/ 6856522 h 6856522"/>
              <a:gd name="connsiteX4" fmla="*/ 0 w 7223916"/>
              <a:gd name="connsiteY4" fmla="*/ 0 h 6856522"/>
              <a:gd name="connsiteX0" fmla="*/ 0 w 7317676"/>
              <a:gd name="connsiteY0" fmla="*/ 0 h 6856522"/>
              <a:gd name="connsiteX1" fmla="*/ 5880000 w 7317676"/>
              <a:gd name="connsiteY1" fmla="*/ 0 h 6856522"/>
              <a:gd name="connsiteX2" fmla="*/ 5880000 w 7317676"/>
              <a:gd name="connsiteY2" fmla="*/ 6856522 h 6856522"/>
              <a:gd name="connsiteX3" fmla="*/ 0 w 7317676"/>
              <a:gd name="connsiteY3" fmla="*/ 6856522 h 6856522"/>
              <a:gd name="connsiteX4" fmla="*/ 0 w 7317676"/>
              <a:gd name="connsiteY4" fmla="*/ 0 h 6856522"/>
              <a:gd name="connsiteX0" fmla="*/ 0 w 7291246"/>
              <a:gd name="connsiteY0" fmla="*/ 0 h 6856522"/>
              <a:gd name="connsiteX1" fmla="*/ 5880000 w 7291246"/>
              <a:gd name="connsiteY1" fmla="*/ 0 h 6856522"/>
              <a:gd name="connsiteX2" fmla="*/ 5880000 w 7291246"/>
              <a:gd name="connsiteY2" fmla="*/ 6856522 h 6856522"/>
              <a:gd name="connsiteX3" fmla="*/ 0 w 7291246"/>
              <a:gd name="connsiteY3" fmla="*/ 6856522 h 6856522"/>
              <a:gd name="connsiteX4" fmla="*/ 0 w 7291246"/>
              <a:gd name="connsiteY4" fmla="*/ 0 h 6856522"/>
              <a:gd name="connsiteX0" fmla="*/ 0 w 7301794"/>
              <a:gd name="connsiteY0" fmla="*/ 0 h 6856522"/>
              <a:gd name="connsiteX1" fmla="*/ 5880000 w 7301794"/>
              <a:gd name="connsiteY1" fmla="*/ 0 h 6856522"/>
              <a:gd name="connsiteX2" fmla="*/ 5880000 w 7301794"/>
              <a:gd name="connsiteY2" fmla="*/ 6856522 h 6856522"/>
              <a:gd name="connsiteX3" fmla="*/ 0 w 7301794"/>
              <a:gd name="connsiteY3" fmla="*/ 6856522 h 6856522"/>
              <a:gd name="connsiteX4" fmla="*/ 0 w 7301794"/>
              <a:gd name="connsiteY4" fmla="*/ 0 h 6856522"/>
              <a:gd name="connsiteX0" fmla="*/ 0 w 7329132"/>
              <a:gd name="connsiteY0" fmla="*/ 0 h 6856522"/>
              <a:gd name="connsiteX1" fmla="*/ 5880000 w 7329132"/>
              <a:gd name="connsiteY1" fmla="*/ 0 h 6856522"/>
              <a:gd name="connsiteX2" fmla="*/ 5880000 w 7329132"/>
              <a:gd name="connsiteY2" fmla="*/ 6856522 h 6856522"/>
              <a:gd name="connsiteX3" fmla="*/ 0 w 7329132"/>
              <a:gd name="connsiteY3" fmla="*/ 6856522 h 6856522"/>
              <a:gd name="connsiteX4" fmla="*/ 0 w 7329132"/>
              <a:gd name="connsiteY4" fmla="*/ 0 h 6856522"/>
              <a:gd name="connsiteX0" fmla="*/ 0 w 7310038"/>
              <a:gd name="connsiteY0" fmla="*/ 0 h 6856522"/>
              <a:gd name="connsiteX1" fmla="*/ 5880000 w 7310038"/>
              <a:gd name="connsiteY1" fmla="*/ 0 h 6856522"/>
              <a:gd name="connsiteX2" fmla="*/ 5880000 w 7310038"/>
              <a:gd name="connsiteY2" fmla="*/ 6856522 h 6856522"/>
              <a:gd name="connsiteX3" fmla="*/ 0 w 7310038"/>
              <a:gd name="connsiteY3" fmla="*/ 6856522 h 6856522"/>
              <a:gd name="connsiteX4" fmla="*/ 0 w 7310038"/>
              <a:gd name="connsiteY4" fmla="*/ 0 h 6856522"/>
              <a:gd name="connsiteX0" fmla="*/ 0 w 7302569"/>
              <a:gd name="connsiteY0" fmla="*/ 0 h 6856522"/>
              <a:gd name="connsiteX1" fmla="*/ 5864632 w 7302569"/>
              <a:gd name="connsiteY1" fmla="*/ 0 h 6856522"/>
              <a:gd name="connsiteX2" fmla="*/ 5880000 w 7302569"/>
              <a:gd name="connsiteY2" fmla="*/ 6856522 h 6856522"/>
              <a:gd name="connsiteX3" fmla="*/ 0 w 7302569"/>
              <a:gd name="connsiteY3" fmla="*/ 6856522 h 6856522"/>
              <a:gd name="connsiteX4" fmla="*/ 0 w 7302569"/>
              <a:gd name="connsiteY4" fmla="*/ 0 h 68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69" h="6856522">
                <a:moveTo>
                  <a:pt x="0" y="0"/>
                </a:moveTo>
                <a:lnTo>
                  <a:pt x="5864632" y="0"/>
                </a:lnTo>
                <a:cubicBezTo>
                  <a:pt x="7707080" y="1835130"/>
                  <a:pt x="7849922" y="4884514"/>
                  <a:pt x="5880000" y="6856522"/>
                </a:cubicBezTo>
                <a:lnTo>
                  <a:pt x="0" y="685652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E871BC8-32A2-9E16-3210-1FB70A89F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6760" y="2912423"/>
            <a:ext cx="2501293" cy="196802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4D9EF22-C11A-440F-4406-9485C09775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2107" y="2095538"/>
            <a:ext cx="2460693" cy="493842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1C24C03-CBEF-7494-74AD-AFCE0473CA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001" y="2061000"/>
            <a:ext cx="4013240" cy="3384000"/>
          </a:xfrm>
        </p:spPr>
        <p:txBody>
          <a:bodyPr/>
          <a:lstStyle>
            <a:lvl1pPr>
              <a:lnSpc>
                <a:spcPts val="168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1680"/>
              </a:lnSpc>
              <a:spcBef>
                <a:spcPts val="12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>
                <a:solidFill>
                  <a:schemeClr val="accent4"/>
                </a:solidFill>
                <a:latin typeface="+mn-lt"/>
              </a:defRPr>
            </a:lvl3pPr>
            <a:lvl4pPr>
              <a:defRPr>
                <a:solidFill>
                  <a:schemeClr val="accent4"/>
                </a:solidFill>
                <a:latin typeface="+mn-lt"/>
              </a:defRPr>
            </a:lvl4pPr>
            <a:lvl5pPr>
              <a:defRPr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6B4CF0-9005-A17B-679A-34DC7A1B93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600" y="532800"/>
            <a:ext cx="1184567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55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6092A99-204A-46CE-8F70-09D6B2D34877}" type="datetime1">
              <a:rPr lang="en-US" smtClean="0"/>
              <a:t>11/24/25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2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52FD60-2EAE-F3C9-C303-59031109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000" y="6111498"/>
            <a:ext cx="4896000" cy="485502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136194-8B07-CADF-3522-F6D5A616C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001" y="1989138"/>
            <a:ext cx="4896000" cy="2447925"/>
          </a:xfrm>
        </p:spPr>
        <p:txBody>
          <a:bodyPr/>
          <a:lstStyle>
            <a:lvl1pPr>
              <a:lnSpc>
                <a:spcPts val="384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880"/>
              </a:lnSpc>
              <a:spcBef>
                <a:spcPts val="1800"/>
              </a:spcBef>
              <a:defRPr sz="24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accent4"/>
                </a:solidFill>
                <a:latin typeface="+mn-lt"/>
              </a:defRPr>
            </a:lvl3pPr>
            <a:lvl4pPr>
              <a:defRPr>
                <a:solidFill>
                  <a:schemeClr val="accent4"/>
                </a:solidFill>
                <a:latin typeface="+mn-lt"/>
              </a:defRPr>
            </a:lvl4pPr>
            <a:lvl5pPr>
              <a:defRPr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8F2C4F-2552-98FE-5F89-DCEFEDD1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41242" y="0"/>
            <a:ext cx="6350758" cy="6858000"/>
          </a:xfrm>
          <a:custGeom>
            <a:avLst/>
            <a:gdLst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758" h="6858000">
                <a:moveTo>
                  <a:pt x="0" y="0"/>
                </a:moveTo>
                <a:lnTo>
                  <a:pt x="6350758" y="0"/>
                </a:lnTo>
                <a:lnTo>
                  <a:pt x="6350758" y="6858000"/>
                </a:lnTo>
                <a:lnTo>
                  <a:pt x="0" y="6858000"/>
                </a:lnTo>
                <a:cubicBezTo>
                  <a:pt x="1828800" y="5233916"/>
                  <a:pt x="2088108" y="2040341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225082C-925E-3D6E-8728-874DC280D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32800"/>
            <a:ext cx="1184567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6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825E07-D295-8467-4406-FE84D6DF9A26}"/>
              </a:ext>
            </a:extLst>
          </p:cNvPr>
          <p:cNvSpPr/>
          <p:nvPr userDrawn="1"/>
        </p:nvSpPr>
        <p:spPr>
          <a:xfrm>
            <a:off x="6182436" y="-6826"/>
            <a:ext cx="6011839" cy="5609447"/>
          </a:xfrm>
          <a:custGeom>
            <a:avLst/>
            <a:gdLst>
              <a:gd name="connsiteX0" fmla="*/ 0 w 6030036"/>
              <a:gd name="connsiteY0" fmla="*/ 0 h 5609230"/>
              <a:gd name="connsiteX1" fmla="*/ 6030036 w 6030036"/>
              <a:gd name="connsiteY1" fmla="*/ 0 h 5609230"/>
              <a:gd name="connsiteX2" fmla="*/ 6030036 w 6030036"/>
              <a:gd name="connsiteY2" fmla="*/ 5609230 h 5609230"/>
              <a:gd name="connsiteX3" fmla="*/ 0 w 6030036"/>
              <a:gd name="connsiteY3" fmla="*/ 5609230 h 5609230"/>
              <a:gd name="connsiteX4" fmla="*/ 0 w 6030036"/>
              <a:gd name="connsiteY4" fmla="*/ 0 h 5609230"/>
              <a:gd name="connsiteX0" fmla="*/ 0 w 6030036"/>
              <a:gd name="connsiteY0" fmla="*/ 6824 h 5616054"/>
              <a:gd name="connsiteX1" fmla="*/ 614149 w 6030036"/>
              <a:gd name="connsiteY1" fmla="*/ 0 h 5616054"/>
              <a:gd name="connsiteX2" fmla="*/ 6030036 w 6030036"/>
              <a:gd name="connsiteY2" fmla="*/ 6824 h 5616054"/>
              <a:gd name="connsiteX3" fmla="*/ 6030036 w 6030036"/>
              <a:gd name="connsiteY3" fmla="*/ 5616054 h 5616054"/>
              <a:gd name="connsiteX4" fmla="*/ 0 w 6030036"/>
              <a:gd name="connsiteY4" fmla="*/ 5616054 h 5616054"/>
              <a:gd name="connsiteX5" fmla="*/ 0 w 6030036"/>
              <a:gd name="connsiteY5" fmla="*/ 6824 h 5616054"/>
              <a:gd name="connsiteX0" fmla="*/ 0 w 6032311"/>
              <a:gd name="connsiteY0" fmla="*/ 6824 h 5616054"/>
              <a:gd name="connsiteX1" fmla="*/ 614149 w 6032311"/>
              <a:gd name="connsiteY1" fmla="*/ 0 h 5616054"/>
              <a:gd name="connsiteX2" fmla="*/ 6030036 w 6032311"/>
              <a:gd name="connsiteY2" fmla="*/ 6824 h 5616054"/>
              <a:gd name="connsiteX3" fmla="*/ 6032311 w 6032311"/>
              <a:gd name="connsiteY3" fmla="*/ 4715302 h 5616054"/>
              <a:gd name="connsiteX4" fmla="*/ 6030036 w 6032311"/>
              <a:gd name="connsiteY4" fmla="*/ 5616054 h 5616054"/>
              <a:gd name="connsiteX5" fmla="*/ 0 w 6032311"/>
              <a:gd name="connsiteY5" fmla="*/ 5616054 h 5616054"/>
              <a:gd name="connsiteX6" fmla="*/ 0 w 6032311"/>
              <a:gd name="connsiteY6" fmla="*/ 6824 h 5616054"/>
              <a:gd name="connsiteX0" fmla="*/ 0 w 6032311"/>
              <a:gd name="connsiteY0" fmla="*/ 6824 h 5616054"/>
              <a:gd name="connsiteX1" fmla="*/ 614149 w 6032311"/>
              <a:gd name="connsiteY1" fmla="*/ 0 h 5616054"/>
              <a:gd name="connsiteX2" fmla="*/ 6030036 w 6032311"/>
              <a:gd name="connsiteY2" fmla="*/ 6824 h 5616054"/>
              <a:gd name="connsiteX3" fmla="*/ 6032311 w 6032311"/>
              <a:gd name="connsiteY3" fmla="*/ 4715302 h 5616054"/>
              <a:gd name="connsiteX4" fmla="*/ 6030036 w 6032311"/>
              <a:gd name="connsiteY4" fmla="*/ 5616054 h 5616054"/>
              <a:gd name="connsiteX5" fmla="*/ 3473355 w 6032311"/>
              <a:gd name="connsiteY5" fmla="*/ 5609230 h 5616054"/>
              <a:gd name="connsiteX6" fmla="*/ 0 w 6032311"/>
              <a:gd name="connsiteY6" fmla="*/ 5616054 h 5616054"/>
              <a:gd name="connsiteX7" fmla="*/ 0 w 6032311"/>
              <a:gd name="connsiteY7" fmla="*/ 6824 h 5616054"/>
              <a:gd name="connsiteX0" fmla="*/ 0 w 6032311"/>
              <a:gd name="connsiteY0" fmla="*/ 6824 h 5616054"/>
              <a:gd name="connsiteX1" fmla="*/ 614149 w 6032311"/>
              <a:gd name="connsiteY1" fmla="*/ 0 h 5616054"/>
              <a:gd name="connsiteX2" fmla="*/ 6030036 w 6032311"/>
              <a:gd name="connsiteY2" fmla="*/ 6824 h 5616054"/>
              <a:gd name="connsiteX3" fmla="*/ 6032311 w 6032311"/>
              <a:gd name="connsiteY3" fmla="*/ 4715302 h 5616054"/>
              <a:gd name="connsiteX4" fmla="*/ 6030036 w 6032311"/>
              <a:gd name="connsiteY4" fmla="*/ 5616054 h 5616054"/>
              <a:gd name="connsiteX5" fmla="*/ 3473355 w 6032311"/>
              <a:gd name="connsiteY5" fmla="*/ 5609230 h 5616054"/>
              <a:gd name="connsiteX6" fmla="*/ 0 w 6032311"/>
              <a:gd name="connsiteY6" fmla="*/ 5616054 h 5616054"/>
              <a:gd name="connsiteX7" fmla="*/ 20472 w 6032311"/>
              <a:gd name="connsiteY7" fmla="*/ 2197290 h 5616054"/>
              <a:gd name="connsiteX8" fmla="*/ 0 w 6032311"/>
              <a:gd name="connsiteY8" fmla="*/ 6824 h 5616054"/>
              <a:gd name="connsiteX0" fmla="*/ 0 w 6032311"/>
              <a:gd name="connsiteY0" fmla="*/ 6824 h 5616054"/>
              <a:gd name="connsiteX1" fmla="*/ 614149 w 6032311"/>
              <a:gd name="connsiteY1" fmla="*/ 0 h 5616054"/>
              <a:gd name="connsiteX2" fmla="*/ 6030036 w 6032311"/>
              <a:gd name="connsiteY2" fmla="*/ 6824 h 5616054"/>
              <a:gd name="connsiteX3" fmla="*/ 6032311 w 6032311"/>
              <a:gd name="connsiteY3" fmla="*/ 4715302 h 5616054"/>
              <a:gd name="connsiteX4" fmla="*/ 6030036 w 6032311"/>
              <a:gd name="connsiteY4" fmla="*/ 5616054 h 5616054"/>
              <a:gd name="connsiteX5" fmla="*/ 3473355 w 6032311"/>
              <a:gd name="connsiteY5" fmla="*/ 5609230 h 5616054"/>
              <a:gd name="connsiteX6" fmla="*/ 20472 w 6032311"/>
              <a:gd name="connsiteY6" fmla="*/ 2197290 h 5616054"/>
              <a:gd name="connsiteX7" fmla="*/ 0 w 6032311"/>
              <a:gd name="connsiteY7" fmla="*/ 6824 h 5616054"/>
              <a:gd name="connsiteX0" fmla="*/ 0 w 6011839"/>
              <a:gd name="connsiteY0" fmla="*/ 2197290 h 5616054"/>
              <a:gd name="connsiteX1" fmla="*/ 593677 w 6011839"/>
              <a:gd name="connsiteY1" fmla="*/ 0 h 5616054"/>
              <a:gd name="connsiteX2" fmla="*/ 6009564 w 6011839"/>
              <a:gd name="connsiteY2" fmla="*/ 6824 h 5616054"/>
              <a:gd name="connsiteX3" fmla="*/ 6011839 w 6011839"/>
              <a:gd name="connsiteY3" fmla="*/ 4715302 h 5616054"/>
              <a:gd name="connsiteX4" fmla="*/ 6009564 w 6011839"/>
              <a:gd name="connsiteY4" fmla="*/ 5616054 h 5616054"/>
              <a:gd name="connsiteX5" fmla="*/ 3452883 w 6011839"/>
              <a:gd name="connsiteY5" fmla="*/ 5609230 h 5616054"/>
              <a:gd name="connsiteX6" fmla="*/ 0 w 6011839"/>
              <a:gd name="connsiteY6" fmla="*/ 2197290 h 5616054"/>
              <a:gd name="connsiteX0" fmla="*/ 0 w 6011839"/>
              <a:gd name="connsiteY0" fmla="*/ 2197290 h 5779174"/>
              <a:gd name="connsiteX1" fmla="*/ 593677 w 6011839"/>
              <a:gd name="connsiteY1" fmla="*/ 0 h 5779174"/>
              <a:gd name="connsiteX2" fmla="*/ 6009564 w 6011839"/>
              <a:gd name="connsiteY2" fmla="*/ 6824 h 5779174"/>
              <a:gd name="connsiteX3" fmla="*/ 6011839 w 6011839"/>
              <a:gd name="connsiteY3" fmla="*/ 4715302 h 5779174"/>
              <a:gd name="connsiteX4" fmla="*/ 3452883 w 6011839"/>
              <a:gd name="connsiteY4" fmla="*/ 5609230 h 5779174"/>
              <a:gd name="connsiteX5" fmla="*/ 0 w 6011839"/>
              <a:gd name="connsiteY5" fmla="*/ 2197290 h 5779174"/>
              <a:gd name="connsiteX0" fmla="*/ 0 w 6011839"/>
              <a:gd name="connsiteY0" fmla="*/ 2197290 h 5779174"/>
              <a:gd name="connsiteX1" fmla="*/ 593677 w 6011839"/>
              <a:gd name="connsiteY1" fmla="*/ 0 h 5779174"/>
              <a:gd name="connsiteX2" fmla="*/ 6009564 w 6011839"/>
              <a:gd name="connsiteY2" fmla="*/ 6824 h 5779174"/>
              <a:gd name="connsiteX3" fmla="*/ 6011839 w 6011839"/>
              <a:gd name="connsiteY3" fmla="*/ 4715302 h 5779174"/>
              <a:gd name="connsiteX4" fmla="*/ 3452883 w 6011839"/>
              <a:gd name="connsiteY4" fmla="*/ 5609230 h 5779174"/>
              <a:gd name="connsiteX5" fmla="*/ 0 w 6011839"/>
              <a:gd name="connsiteY5" fmla="*/ 2197290 h 5779174"/>
              <a:gd name="connsiteX0" fmla="*/ 0 w 6011839"/>
              <a:gd name="connsiteY0" fmla="*/ 2197290 h 5779174"/>
              <a:gd name="connsiteX1" fmla="*/ 593677 w 6011839"/>
              <a:gd name="connsiteY1" fmla="*/ 0 h 5779174"/>
              <a:gd name="connsiteX2" fmla="*/ 6009564 w 6011839"/>
              <a:gd name="connsiteY2" fmla="*/ 6824 h 5779174"/>
              <a:gd name="connsiteX3" fmla="*/ 6011839 w 6011839"/>
              <a:gd name="connsiteY3" fmla="*/ 4715302 h 5779174"/>
              <a:gd name="connsiteX4" fmla="*/ 3452883 w 6011839"/>
              <a:gd name="connsiteY4" fmla="*/ 5609230 h 5779174"/>
              <a:gd name="connsiteX5" fmla="*/ 0 w 6011839"/>
              <a:gd name="connsiteY5" fmla="*/ 2197290 h 5779174"/>
              <a:gd name="connsiteX0" fmla="*/ 0 w 6011839"/>
              <a:gd name="connsiteY0" fmla="*/ 2197290 h 5779174"/>
              <a:gd name="connsiteX1" fmla="*/ 593677 w 6011839"/>
              <a:gd name="connsiteY1" fmla="*/ 0 h 5779174"/>
              <a:gd name="connsiteX2" fmla="*/ 6009564 w 6011839"/>
              <a:gd name="connsiteY2" fmla="*/ 6824 h 5779174"/>
              <a:gd name="connsiteX3" fmla="*/ 6011839 w 6011839"/>
              <a:gd name="connsiteY3" fmla="*/ 4715302 h 5779174"/>
              <a:gd name="connsiteX4" fmla="*/ 3452883 w 6011839"/>
              <a:gd name="connsiteY4" fmla="*/ 5609230 h 5779174"/>
              <a:gd name="connsiteX5" fmla="*/ 0 w 6011839"/>
              <a:gd name="connsiteY5" fmla="*/ 2197290 h 5779174"/>
              <a:gd name="connsiteX0" fmla="*/ 0 w 6011839"/>
              <a:gd name="connsiteY0" fmla="*/ 2197290 h 5612056"/>
              <a:gd name="connsiteX1" fmla="*/ 593677 w 6011839"/>
              <a:gd name="connsiteY1" fmla="*/ 0 h 5612056"/>
              <a:gd name="connsiteX2" fmla="*/ 6009564 w 6011839"/>
              <a:gd name="connsiteY2" fmla="*/ 6824 h 5612056"/>
              <a:gd name="connsiteX3" fmla="*/ 6011839 w 6011839"/>
              <a:gd name="connsiteY3" fmla="*/ 4715302 h 5612056"/>
              <a:gd name="connsiteX4" fmla="*/ 3452883 w 6011839"/>
              <a:gd name="connsiteY4" fmla="*/ 5609230 h 5612056"/>
              <a:gd name="connsiteX5" fmla="*/ 0 w 6011839"/>
              <a:gd name="connsiteY5" fmla="*/ 2197290 h 5612056"/>
              <a:gd name="connsiteX0" fmla="*/ 0 w 6011839"/>
              <a:gd name="connsiteY0" fmla="*/ 2197290 h 5609455"/>
              <a:gd name="connsiteX1" fmla="*/ 593677 w 6011839"/>
              <a:gd name="connsiteY1" fmla="*/ 0 h 5609455"/>
              <a:gd name="connsiteX2" fmla="*/ 6009564 w 6011839"/>
              <a:gd name="connsiteY2" fmla="*/ 6824 h 5609455"/>
              <a:gd name="connsiteX3" fmla="*/ 6011839 w 6011839"/>
              <a:gd name="connsiteY3" fmla="*/ 4715302 h 5609455"/>
              <a:gd name="connsiteX4" fmla="*/ 3452883 w 6011839"/>
              <a:gd name="connsiteY4" fmla="*/ 5609230 h 5609455"/>
              <a:gd name="connsiteX5" fmla="*/ 0 w 6011839"/>
              <a:gd name="connsiteY5" fmla="*/ 2197290 h 5609455"/>
              <a:gd name="connsiteX0" fmla="*/ 0 w 6011839"/>
              <a:gd name="connsiteY0" fmla="*/ 2197290 h 5609455"/>
              <a:gd name="connsiteX1" fmla="*/ 593677 w 6011839"/>
              <a:gd name="connsiteY1" fmla="*/ 0 h 5609455"/>
              <a:gd name="connsiteX2" fmla="*/ 6009564 w 6011839"/>
              <a:gd name="connsiteY2" fmla="*/ 6824 h 5609455"/>
              <a:gd name="connsiteX3" fmla="*/ 6011839 w 6011839"/>
              <a:gd name="connsiteY3" fmla="*/ 4715302 h 5609455"/>
              <a:gd name="connsiteX4" fmla="*/ 3452883 w 6011839"/>
              <a:gd name="connsiteY4" fmla="*/ 5609230 h 5609455"/>
              <a:gd name="connsiteX5" fmla="*/ 0 w 6011839"/>
              <a:gd name="connsiteY5" fmla="*/ 2197290 h 5609455"/>
              <a:gd name="connsiteX0" fmla="*/ 0 w 6011839"/>
              <a:gd name="connsiteY0" fmla="*/ 2197290 h 5609455"/>
              <a:gd name="connsiteX1" fmla="*/ 593677 w 6011839"/>
              <a:gd name="connsiteY1" fmla="*/ 0 h 5609455"/>
              <a:gd name="connsiteX2" fmla="*/ 6009564 w 6011839"/>
              <a:gd name="connsiteY2" fmla="*/ 6824 h 5609455"/>
              <a:gd name="connsiteX3" fmla="*/ 6011839 w 6011839"/>
              <a:gd name="connsiteY3" fmla="*/ 4715302 h 5609455"/>
              <a:gd name="connsiteX4" fmla="*/ 3452883 w 6011839"/>
              <a:gd name="connsiteY4" fmla="*/ 5609230 h 5609455"/>
              <a:gd name="connsiteX5" fmla="*/ 0 w 6011839"/>
              <a:gd name="connsiteY5" fmla="*/ 2197290 h 5609455"/>
              <a:gd name="connsiteX0" fmla="*/ 0 w 6011839"/>
              <a:gd name="connsiteY0" fmla="*/ 2197290 h 5609455"/>
              <a:gd name="connsiteX1" fmla="*/ 593677 w 6011839"/>
              <a:gd name="connsiteY1" fmla="*/ 0 h 5609455"/>
              <a:gd name="connsiteX2" fmla="*/ 6009564 w 6011839"/>
              <a:gd name="connsiteY2" fmla="*/ 6824 h 5609455"/>
              <a:gd name="connsiteX3" fmla="*/ 6011839 w 6011839"/>
              <a:gd name="connsiteY3" fmla="*/ 4715302 h 5609455"/>
              <a:gd name="connsiteX4" fmla="*/ 3452883 w 6011839"/>
              <a:gd name="connsiteY4" fmla="*/ 5609230 h 5609455"/>
              <a:gd name="connsiteX5" fmla="*/ 0 w 6011839"/>
              <a:gd name="connsiteY5" fmla="*/ 2197290 h 5609455"/>
              <a:gd name="connsiteX0" fmla="*/ 0 w 6011839"/>
              <a:gd name="connsiteY0" fmla="*/ 2197290 h 5609455"/>
              <a:gd name="connsiteX1" fmla="*/ 593677 w 6011839"/>
              <a:gd name="connsiteY1" fmla="*/ 0 h 5609455"/>
              <a:gd name="connsiteX2" fmla="*/ 6009564 w 6011839"/>
              <a:gd name="connsiteY2" fmla="*/ 6824 h 5609455"/>
              <a:gd name="connsiteX3" fmla="*/ 6011839 w 6011839"/>
              <a:gd name="connsiteY3" fmla="*/ 4715302 h 5609455"/>
              <a:gd name="connsiteX4" fmla="*/ 3452883 w 6011839"/>
              <a:gd name="connsiteY4" fmla="*/ 5609230 h 5609455"/>
              <a:gd name="connsiteX5" fmla="*/ 0 w 6011839"/>
              <a:gd name="connsiteY5" fmla="*/ 2197290 h 5609455"/>
              <a:gd name="connsiteX0" fmla="*/ 0 w 6011839"/>
              <a:gd name="connsiteY0" fmla="*/ 2197290 h 5609452"/>
              <a:gd name="connsiteX1" fmla="*/ 593677 w 6011839"/>
              <a:gd name="connsiteY1" fmla="*/ 0 h 5609452"/>
              <a:gd name="connsiteX2" fmla="*/ 6009564 w 6011839"/>
              <a:gd name="connsiteY2" fmla="*/ 6824 h 5609452"/>
              <a:gd name="connsiteX3" fmla="*/ 6011839 w 6011839"/>
              <a:gd name="connsiteY3" fmla="*/ 4710968 h 5609452"/>
              <a:gd name="connsiteX4" fmla="*/ 3452883 w 6011839"/>
              <a:gd name="connsiteY4" fmla="*/ 5609230 h 5609452"/>
              <a:gd name="connsiteX5" fmla="*/ 0 w 6011839"/>
              <a:gd name="connsiteY5" fmla="*/ 2197290 h 5609452"/>
              <a:gd name="connsiteX0" fmla="*/ 0 w 6011839"/>
              <a:gd name="connsiteY0" fmla="*/ 2197290 h 5609447"/>
              <a:gd name="connsiteX1" fmla="*/ 593677 w 6011839"/>
              <a:gd name="connsiteY1" fmla="*/ 0 h 5609447"/>
              <a:gd name="connsiteX2" fmla="*/ 6009564 w 6011839"/>
              <a:gd name="connsiteY2" fmla="*/ 6824 h 5609447"/>
              <a:gd name="connsiteX3" fmla="*/ 6011839 w 6011839"/>
              <a:gd name="connsiteY3" fmla="*/ 4702301 h 5609447"/>
              <a:gd name="connsiteX4" fmla="*/ 3452883 w 6011839"/>
              <a:gd name="connsiteY4" fmla="*/ 5609230 h 5609447"/>
              <a:gd name="connsiteX5" fmla="*/ 0 w 6011839"/>
              <a:gd name="connsiteY5" fmla="*/ 2197290 h 560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839" h="5609447">
                <a:moveTo>
                  <a:pt x="0" y="2197290"/>
                </a:moveTo>
                <a:cubicBezTo>
                  <a:pt x="13647" y="1185081"/>
                  <a:pt x="177421" y="793845"/>
                  <a:pt x="593677" y="0"/>
                </a:cubicBezTo>
                <a:lnTo>
                  <a:pt x="6009564" y="6824"/>
                </a:lnTo>
                <a:cubicBezTo>
                  <a:pt x="6010322" y="1576317"/>
                  <a:pt x="6011081" y="3132808"/>
                  <a:pt x="6011839" y="4702301"/>
                </a:cubicBezTo>
                <a:cubicBezTo>
                  <a:pt x="5408305" y="5267546"/>
                  <a:pt x="4523095" y="5619466"/>
                  <a:pt x="3452883" y="5609230"/>
                </a:cubicBezTo>
                <a:cubicBezTo>
                  <a:pt x="1025856" y="5475027"/>
                  <a:pt x="123725" y="3552967"/>
                  <a:pt x="0" y="2197290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2FD60-2EAE-F3C9-C303-59031109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000" y="6111498"/>
            <a:ext cx="4896000" cy="485502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136194-8B07-CADF-3522-F6D5A616C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001" y="1989138"/>
            <a:ext cx="4896000" cy="2447925"/>
          </a:xfrm>
        </p:spPr>
        <p:txBody>
          <a:bodyPr/>
          <a:lstStyle>
            <a:lvl1pPr>
              <a:lnSpc>
                <a:spcPts val="384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880"/>
              </a:lnSpc>
              <a:spcBef>
                <a:spcPts val="1800"/>
              </a:spcBef>
              <a:defRPr sz="24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accent4"/>
                </a:solidFill>
                <a:latin typeface="+mn-lt"/>
              </a:defRPr>
            </a:lvl3pPr>
            <a:lvl4pPr>
              <a:defRPr>
                <a:solidFill>
                  <a:schemeClr val="accent4"/>
                </a:solidFill>
                <a:latin typeface="+mn-lt"/>
              </a:defRPr>
            </a:lvl4pPr>
            <a:lvl5pPr>
              <a:defRPr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479254-5BEC-563D-26A7-EF2F3ABECE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6001" y="693000"/>
            <a:ext cx="5544000" cy="5688000"/>
          </a:xfrm>
          <a:noFill/>
          <a:ln>
            <a:noFill/>
          </a:ln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2A81A-F889-00DD-2ECE-B9186F788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832" y="5432706"/>
            <a:ext cx="2304604" cy="60775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4E47D41-0336-615A-B3C3-FA09A7C9B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600" y="532800"/>
            <a:ext cx="1184567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7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52FD60-2EAE-F3C9-C303-59031109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000" y="6111498"/>
            <a:ext cx="4896000" cy="485502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136194-8B07-CADF-3522-F6D5A616C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001" y="1989138"/>
            <a:ext cx="4896000" cy="2447925"/>
          </a:xfrm>
        </p:spPr>
        <p:txBody>
          <a:bodyPr/>
          <a:lstStyle>
            <a:lvl1pPr>
              <a:lnSpc>
                <a:spcPts val="384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880"/>
              </a:lnSpc>
              <a:spcBef>
                <a:spcPts val="1800"/>
              </a:spcBef>
              <a:defRPr sz="240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accent4"/>
                </a:solidFill>
                <a:latin typeface="+mn-lt"/>
              </a:defRPr>
            </a:lvl3pPr>
            <a:lvl4pPr>
              <a:defRPr>
                <a:solidFill>
                  <a:schemeClr val="accent4"/>
                </a:solidFill>
                <a:latin typeface="+mn-lt"/>
              </a:defRPr>
            </a:lvl4pPr>
            <a:lvl5pPr>
              <a:defRPr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0130B33-CDCE-93A8-D14E-B8F0D72DC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32800"/>
            <a:ext cx="1184567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4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136194-8B07-CADF-3522-F6D5A616C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000" y="1717482"/>
            <a:ext cx="5328000" cy="365551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2400"/>
              </a:spcBef>
              <a:defRPr sz="4800">
                <a:solidFill>
                  <a:schemeClr val="bg2"/>
                </a:solidFill>
                <a:latin typeface="+mn-lt"/>
              </a:defRPr>
            </a:lvl2pPr>
            <a:lvl3pPr marL="0" indent="0">
              <a:buNone/>
              <a:defRPr>
                <a:solidFill>
                  <a:schemeClr val="accent4"/>
                </a:solidFill>
                <a:latin typeface="+mn-lt"/>
              </a:defRPr>
            </a:lvl3pPr>
            <a:lvl4pPr>
              <a:defRPr>
                <a:solidFill>
                  <a:schemeClr val="accent4"/>
                </a:solidFill>
                <a:latin typeface="+mn-lt"/>
              </a:defRPr>
            </a:lvl4pPr>
            <a:lvl5pPr>
              <a:defRPr>
                <a:solidFill>
                  <a:schemeClr val="accent4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D0BDDE-E88E-DD14-0630-364EA72821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5672" y="0"/>
            <a:ext cx="5106327" cy="6858000"/>
          </a:xfrm>
          <a:custGeom>
            <a:avLst/>
            <a:gdLst>
              <a:gd name="connsiteX0" fmla="*/ 0 w 3648000"/>
              <a:gd name="connsiteY0" fmla="*/ 0 h 6884988"/>
              <a:gd name="connsiteX1" fmla="*/ 3648000 w 3648000"/>
              <a:gd name="connsiteY1" fmla="*/ 0 h 6884988"/>
              <a:gd name="connsiteX2" fmla="*/ 3648000 w 3648000"/>
              <a:gd name="connsiteY2" fmla="*/ 6884988 h 6884988"/>
              <a:gd name="connsiteX3" fmla="*/ 0 w 3648000"/>
              <a:gd name="connsiteY3" fmla="*/ 6884988 h 6884988"/>
              <a:gd name="connsiteX4" fmla="*/ 0 w 3648000"/>
              <a:gd name="connsiteY4" fmla="*/ 0 h 6884988"/>
              <a:gd name="connsiteX0" fmla="*/ 706782 w 4354782"/>
              <a:gd name="connsiteY0" fmla="*/ 0 h 6884988"/>
              <a:gd name="connsiteX1" fmla="*/ 4354782 w 4354782"/>
              <a:gd name="connsiteY1" fmla="*/ 0 h 6884988"/>
              <a:gd name="connsiteX2" fmla="*/ 4354782 w 4354782"/>
              <a:gd name="connsiteY2" fmla="*/ 6884988 h 6884988"/>
              <a:gd name="connsiteX3" fmla="*/ 706782 w 4354782"/>
              <a:gd name="connsiteY3" fmla="*/ 6884988 h 6884988"/>
              <a:gd name="connsiteX4" fmla="*/ 706782 w 4354782"/>
              <a:gd name="connsiteY4" fmla="*/ 0 h 6884988"/>
              <a:gd name="connsiteX0" fmla="*/ 1314664 w 4962664"/>
              <a:gd name="connsiteY0" fmla="*/ 0 h 6884988"/>
              <a:gd name="connsiteX1" fmla="*/ 4962664 w 4962664"/>
              <a:gd name="connsiteY1" fmla="*/ 0 h 6884988"/>
              <a:gd name="connsiteX2" fmla="*/ 4962664 w 4962664"/>
              <a:gd name="connsiteY2" fmla="*/ 6884988 h 6884988"/>
              <a:gd name="connsiteX3" fmla="*/ 1314664 w 4962664"/>
              <a:gd name="connsiteY3" fmla="*/ 6884988 h 6884988"/>
              <a:gd name="connsiteX4" fmla="*/ 1314664 w 4962664"/>
              <a:gd name="connsiteY4" fmla="*/ 0 h 6884988"/>
              <a:gd name="connsiteX0" fmla="*/ 1434217 w 5082217"/>
              <a:gd name="connsiteY0" fmla="*/ 0 h 6884988"/>
              <a:gd name="connsiteX1" fmla="*/ 5082217 w 5082217"/>
              <a:gd name="connsiteY1" fmla="*/ 0 h 6884988"/>
              <a:gd name="connsiteX2" fmla="*/ 5082217 w 5082217"/>
              <a:gd name="connsiteY2" fmla="*/ 6884988 h 6884988"/>
              <a:gd name="connsiteX3" fmla="*/ 1434217 w 5082217"/>
              <a:gd name="connsiteY3" fmla="*/ 6884988 h 6884988"/>
              <a:gd name="connsiteX4" fmla="*/ 1434217 w 5082217"/>
              <a:gd name="connsiteY4" fmla="*/ 0 h 6884988"/>
              <a:gd name="connsiteX0" fmla="*/ 1428267 w 5076267"/>
              <a:gd name="connsiteY0" fmla="*/ 0 h 6884988"/>
              <a:gd name="connsiteX1" fmla="*/ 5076267 w 5076267"/>
              <a:gd name="connsiteY1" fmla="*/ 0 h 6884988"/>
              <a:gd name="connsiteX2" fmla="*/ 5076267 w 5076267"/>
              <a:gd name="connsiteY2" fmla="*/ 6884988 h 6884988"/>
              <a:gd name="connsiteX3" fmla="*/ 1428267 w 5076267"/>
              <a:gd name="connsiteY3" fmla="*/ 6884988 h 6884988"/>
              <a:gd name="connsiteX4" fmla="*/ 1428267 w 5076267"/>
              <a:gd name="connsiteY4" fmla="*/ 0 h 6884988"/>
              <a:gd name="connsiteX0" fmla="*/ 1428267 w 5076267"/>
              <a:gd name="connsiteY0" fmla="*/ 0 h 6884988"/>
              <a:gd name="connsiteX1" fmla="*/ 5076267 w 5076267"/>
              <a:gd name="connsiteY1" fmla="*/ 0 h 6884988"/>
              <a:gd name="connsiteX2" fmla="*/ 5076267 w 5076267"/>
              <a:gd name="connsiteY2" fmla="*/ 6884988 h 6884988"/>
              <a:gd name="connsiteX3" fmla="*/ 1428267 w 5076267"/>
              <a:gd name="connsiteY3" fmla="*/ 6884988 h 6884988"/>
              <a:gd name="connsiteX4" fmla="*/ 1428267 w 5076267"/>
              <a:gd name="connsiteY4" fmla="*/ 0 h 6884988"/>
              <a:gd name="connsiteX0" fmla="*/ 1458327 w 5106327"/>
              <a:gd name="connsiteY0" fmla="*/ 0 h 6884988"/>
              <a:gd name="connsiteX1" fmla="*/ 5106327 w 5106327"/>
              <a:gd name="connsiteY1" fmla="*/ 0 h 6884988"/>
              <a:gd name="connsiteX2" fmla="*/ 5106327 w 5106327"/>
              <a:gd name="connsiteY2" fmla="*/ 6884988 h 6884988"/>
              <a:gd name="connsiteX3" fmla="*/ 1458327 w 5106327"/>
              <a:gd name="connsiteY3" fmla="*/ 6884988 h 6884988"/>
              <a:gd name="connsiteX4" fmla="*/ 1458327 w 5106327"/>
              <a:gd name="connsiteY4" fmla="*/ 0 h 688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6327" h="6884988">
                <a:moveTo>
                  <a:pt x="1458327" y="0"/>
                </a:moveTo>
                <a:lnTo>
                  <a:pt x="5106327" y="0"/>
                </a:lnTo>
                <a:lnTo>
                  <a:pt x="5106327" y="6884988"/>
                </a:lnTo>
                <a:lnTo>
                  <a:pt x="1458327" y="6884988"/>
                </a:lnTo>
                <a:cubicBezTo>
                  <a:pt x="-434083" y="5130681"/>
                  <a:pt x="-537450" y="2040554"/>
                  <a:pt x="1458327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650518C-212D-3279-1B9C-8769897DD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0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11DD-CE69-2117-5466-5B73D2A2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5" y="1717705"/>
            <a:ext cx="6097296" cy="4159295"/>
          </a:xfrm>
        </p:spPr>
        <p:txBody>
          <a:bodyPr/>
          <a:lstStyle>
            <a:lvl1pPr>
              <a:lnSpc>
                <a:spcPts val="3300"/>
              </a:lnSpc>
              <a:spcBef>
                <a:spcPts val="0"/>
              </a:spcBef>
              <a:defRPr sz="2800">
                <a:latin typeface="+mn-lt"/>
              </a:defRPr>
            </a:lvl1pPr>
            <a:lvl2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2pPr>
            <a:lvl3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3pPr>
            <a:lvl4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4pPr>
            <a:lvl5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B709D-75DD-06F1-D405-979C38C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F026-D1C0-8289-81FE-07D4AE2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E65260-12EA-4D29-A7FA-03E56A9C50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926083-F8E5-7573-8DB6-133A95218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975" y="485775"/>
            <a:ext cx="10779095" cy="864001"/>
          </a:xfrm>
        </p:spPr>
        <p:txBody>
          <a:bodyPr/>
          <a:lstStyle>
            <a:lvl1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1pPr>
            <a:lvl2pPr>
              <a:lnSpc>
                <a:spcPts val="2600"/>
              </a:lnSpc>
              <a:spcBef>
                <a:spcPts val="0"/>
              </a:spcBef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C5ADCDDE-AE0F-BA4B-83D9-E995CF3504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0804" y="2102016"/>
            <a:ext cx="5521198" cy="4761180"/>
          </a:xfrm>
          <a:custGeom>
            <a:avLst/>
            <a:gdLst>
              <a:gd name="connsiteX0" fmla="*/ 0 w 3505200"/>
              <a:gd name="connsiteY0" fmla="*/ 0 h 3689350"/>
              <a:gd name="connsiteX1" fmla="*/ 3505200 w 3505200"/>
              <a:gd name="connsiteY1" fmla="*/ 0 h 3689350"/>
              <a:gd name="connsiteX2" fmla="*/ 3505200 w 3505200"/>
              <a:gd name="connsiteY2" fmla="*/ 3689350 h 3689350"/>
              <a:gd name="connsiteX3" fmla="*/ 0 w 3505200"/>
              <a:gd name="connsiteY3" fmla="*/ 3689350 h 3689350"/>
              <a:gd name="connsiteX4" fmla="*/ 0 w 3505200"/>
              <a:gd name="connsiteY4" fmla="*/ 0 h 3689350"/>
              <a:gd name="connsiteX0" fmla="*/ 20782 w 3525982"/>
              <a:gd name="connsiteY0" fmla="*/ 0 h 3689350"/>
              <a:gd name="connsiteX1" fmla="*/ 3525982 w 3525982"/>
              <a:gd name="connsiteY1" fmla="*/ 0 h 3689350"/>
              <a:gd name="connsiteX2" fmla="*/ 3525982 w 3525982"/>
              <a:gd name="connsiteY2" fmla="*/ 3689350 h 3689350"/>
              <a:gd name="connsiteX3" fmla="*/ 20782 w 3525982"/>
              <a:gd name="connsiteY3" fmla="*/ 3689350 h 3689350"/>
              <a:gd name="connsiteX4" fmla="*/ 0 w 3525982"/>
              <a:gd name="connsiteY4" fmla="*/ 2011218 h 3689350"/>
              <a:gd name="connsiteX5" fmla="*/ 20782 w 3525982"/>
              <a:gd name="connsiteY5" fmla="*/ 0 h 3689350"/>
              <a:gd name="connsiteX0" fmla="*/ 20782 w 3525982"/>
              <a:gd name="connsiteY0" fmla="*/ 20205 h 3709555"/>
              <a:gd name="connsiteX1" fmla="*/ 2166505 w 3525982"/>
              <a:gd name="connsiteY1" fmla="*/ 0 h 3709555"/>
              <a:gd name="connsiteX2" fmla="*/ 3525982 w 3525982"/>
              <a:gd name="connsiteY2" fmla="*/ 20205 h 3709555"/>
              <a:gd name="connsiteX3" fmla="*/ 3525982 w 3525982"/>
              <a:gd name="connsiteY3" fmla="*/ 3709555 h 3709555"/>
              <a:gd name="connsiteX4" fmla="*/ 20782 w 3525982"/>
              <a:gd name="connsiteY4" fmla="*/ 3709555 h 3709555"/>
              <a:gd name="connsiteX5" fmla="*/ 0 w 3525982"/>
              <a:gd name="connsiteY5" fmla="*/ 2031423 h 3709555"/>
              <a:gd name="connsiteX6" fmla="*/ 20782 w 3525982"/>
              <a:gd name="connsiteY6" fmla="*/ 20205 h 3709555"/>
              <a:gd name="connsiteX0" fmla="*/ 0 w 3525982"/>
              <a:gd name="connsiteY0" fmla="*/ 2031423 h 3709555"/>
              <a:gd name="connsiteX1" fmla="*/ 2166505 w 3525982"/>
              <a:gd name="connsiteY1" fmla="*/ 0 h 3709555"/>
              <a:gd name="connsiteX2" fmla="*/ 3525982 w 3525982"/>
              <a:gd name="connsiteY2" fmla="*/ 20205 h 3709555"/>
              <a:gd name="connsiteX3" fmla="*/ 3525982 w 3525982"/>
              <a:gd name="connsiteY3" fmla="*/ 3709555 h 3709555"/>
              <a:gd name="connsiteX4" fmla="*/ 20782 w 3525982"/>
              <a:gd name="connsiteY4" fmla="*/ 3709555 h 3709555"/>
              <a:gd name="connsiteX5" fmla="*/ 0 w 3525982"/>
              <a:gd name="connsiteY5" fmla="*/ 2031423 h 3709555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20782 w 3525982"/>
              <a:gd name="connsiteY5" fmla="*/ 3709555 h 3714751"/>
              <a:gd name="connsiteX6" fmla="*/ 0 w 3525982"/>
              <a:gd name="connsiteY6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2518 w 3525982"/>
              <a:gd name="connsiteY3" fmla="*/ 561111 h 3714751"/>
              <a:gd name="connsiteX4" fmla="*/ 3525982 w 3525982"/>
              <a:gd name="connsiteY4" fmla="*/ 3709555 h 3714751"/>
              <a:gd name="connsiteX5" fmla="*/ 748146 w 3525982"/>
              <a:gd name="connsiteY5" fmla="*/ 3714751 h 3714751"/>
              <a:gd name="connsiteX6" fmla="*/ 0 w 3525982"/>
              <a:gd name="connsiteY6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02753"/>
              <a:gd name="connsiteY0" fmla="*/ 2025087 h 3714751"/>
              <a:gd name="connsiteX1" fmla="*/ 2143276 w 3502753"/>
              <a:gd name="connsiteY1" fmla="*/ 0 h 3714751"/>
              <a:gd name="connsiteX2" fmla="*/ 3499289 w 3502753"/>
              <a:gd name="connsiteY2" fmla="*/ 561111 h 3714751"/>
              <a:gd name="connsiteX3" fmla="*/ 3502753 w 3502753"/>
              <a:gd name="connsiteY3" fmla="*/ 3709555 h 3714751"/>
              <a:gd name="connsiteX4" fmla="*/ 724917 w 3502753"/>
              <a:gd name="connsiteY4" fmla="*/ 3714751 h 3714751"/>
              <a:gd name="connsiteX5" fmla="*/ 0 w 3502753"/>
              <a:gd name="connsiteY5" fmla="*/ 2025087 h 3714751"/>
              <a:gd name="connsiteX0" fmla="*/ 0 w 3502753"/>
              <a:gd name="connsiteY0" fmla="*/ 2025087 h 3714751"/>
              <a:gd name="connsiteX1" fmla="*/ 2143276 w 3502753"/>
              <a:gd name="connsiteY1" fmla="*/ 0 h 3714751"/>
              <a:gd name="connsiteX2" fmla="*/ 3499289 w 3502753"/>
              <a:gd name="connsiteY2" fmla="*/ 561111 h 3714751"/>
              <a:gd name="connsiteX3" fmla="*/ 3502753 w 3502753"/>
              <a:gd name="connsiteY3" fmla="*/ 3709555 h 3714751"/>
              <a:gd name="connsiteX4" fmla="*/ 724917 w 3502753"/>
              <a:gd name="connsiteY4" fmla="*/ 3714751 h 3714751"/>
              <a:gd name="connsiteX5" fmla="*/ 0 w 3502753"/>
              <a:gd name="connsiteY5" fmla="*/ 2025087 h 3714751"/>
              <a:gd name="connsiteX0" fmla="*/ 38 w 3502791"/>
              <a:gd name="connsiteY0" fmla="*/ 2025087 h 3714751"/>
              <a:gd name="connsiteX1" fmla="*/ 2143314 w 3502791"/>
              <a:gd name="connsiteY1" fmla="*/ 0 h 3714751"/>
              <a:gd name="connsiteX2" fmla="*/ 3499327 w 3502791"/>
              <a:gd name="connsiteY2" fmla="*/ 561111 h 3714751"/>
              <a:gd name="connsiteX3" fmla="*/ 3502791 w 3502791"/>
              <a:gd name="connsiteY3" fmla="*/ 3709555 h 3714751"/>
              <a:gd name="connsiteX4" fmla="*/ 724955 w 3502791"/>
              <a:gd name="connsiteY4" fmla="*/ 3714751 h 3714751"/>
              <a:gd name="connsiteX5" fmla="*/ 38 w 3502791"/>
              <a:gd name="connsiteY5" fmla="*/ 2025087 h 3714751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9434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9434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78564 w 3107283"/>
              <a:gd name="connsiteY0" fmla="*/ 1977319 h 3693633"/>
              <a:gd name="connsiteX1" fmla="*/ 1747806 w 3107283"/>
              <a:gd name="connsiteY1" fmla="*/ 0 h 3693633"/>
              <a:gd name="connsiteX2" fmla="*/ 3103819 w 3107283"/>
              <a:gd name="connsiteY2" fmla="*/ 520987 h 3693633"/>
              <a:gd name="connsiteX3" fmla="*/ 3107283 w 3107283"/>
              <a:gd name="connsiteY3" fmla="*/ 3688437 h 3693633"/>
              <a:gd name="connsiteX4" fmla="*/ 329447 w 3107283"/>
              <a:gd name="connsiteY4" fmla="*/ 3693633 h 3693633"/>
              <a:gd name="connsiteX5" fmla="*/ 78564 w 3107283"/>
              <a:gd name="connsiteY5" fmla="*/ 1977319 h 3693633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851442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1011340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1011340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1011340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667 w 3029386"/>
              <a:gd name="connsiteY0" fmla="*/ 2307774 h 4024088"/>
              <a:gd name="connsiteX1" fmla="*/ 1676829 w 3029386"/>
              <a:gd name="connsiteY1" fmla="*/ 0 h 4024088"/>
              <a:gd name="connsiteX2" fmla="*/ 3025922 w 3029386"/>
              <a:gd name="connsiteY2" fmla="*/ 1011340 h 4024088"/>
              <a:gd name="connsiteX3" fmla="*/ 3029386 w 3029386"/>
              <a:gd name="connsiteY3" fmla="*/ 4018892 h 4024088"/>
              <a:gd name="connsiteX4" fmla="*/ 251550 w 3029386"/>
              <a:gd name="connsiteY4" fmla="*/ 4024088 h 4024088"/>
              <a:gd name="connsiteX5" fmla="*/ 667 w 3029386"/>
              <a:gd name="connsiteY5" fmla="*/ 2307774 h 4024088"/>
              <a:gd name="connsiteX0" fmla="*/ 667 w 3029386"/>
              <a:gd name="connsiteY0" fmla="*/ 2307774 h 4024088"/>
              <a:gd name="connsiteX1" fmla="*/ 1676829 w 3029386"/>
              <a:gd name="connsiteY1" fmla="*/ 0 h 4024088"/>
              <a:gd name="connsiteX2" fmla="*/ 3025922 w 3029386"/>
              <a:gd name="connsiteY2" fmla="*/ 1011340 h 4024088"/>
              <a:gd name="connsiteX3" fmla="*/ 3029386 w 3029386"/>
              <a:gd name="connsiteY3" fmla="*/ 4018892 h 4024088"/>
              <a:gd name="connsiteX4" fmla="*/ 251550 w 3029386"/>
              <a:gd name="connsiteY4" fmla="*/ 4024088 h 4024088"/>
              <a:gd name="connsiteX5" fmla="*/ 667 w 3029386"/>
              <a:gd name="connsiteY5" fmla="*/ 2307774 h 40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9386" h="4024088">
                <a:moveTo>
                  <a:pt x="667" y="2307774"/>
                </a:moveTo>
                <a:cubicBezTo>
                  <a:pt x="138519" y="1130139"/>
                  <a:pt x="701935" y="35317"/>
                  <a:pt x="1676829" y="0"/>
                </a:cubicBezTo>
                <a:cubicBezTo>
                  <a:pt x="2227546" y="23699"/>
                  <a:pt x="2711404" y="385686"/>
                  <a:pt x="3025922" y="1011340"/>
                </a:cubicBezTo>
                <a:cubicBezTo>
                  <a:pt x="3027077" y="2060821"/>
                  <a:pt x="3028231" y="2969411"/>
                  <a:pt x="3029386" y="4018892"/>
                </a:cubicBezTo>
                <a:lnTo>
                  <a:pt x="251550" y="4024088"/>
                </a:lnTo>
                <a:cubicBezTo>
                  <a:pt x="-5048" y="3300661"/>
                  <a:pt x="-2453" y="2991833"/>
                  <a:pt x="667" y="2307774"/>
                </a:cubicBez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9F17044-BD8C-3376-6B9A-5A8E092D0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383" y="1636535"/>
            <a:ext cx="2508447" cy="62411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884F478-44CF-AFA2-AB64-99AD02E771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9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stor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11DD-CE69-2117-5466-5B73D2A2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5" y="1717705"/>
            <a:ext cx="6097296" cy="4159295"/>
          </a:xfrm>
        </p:spPr>
        <p:txBody>
          <a:bodyPr/>
          <a:lstStyle>
            <a:lvl1pPr>
              <a:lnSpc>
                <a:spcPts val="3300"/>
              </a:lnSpc>
              <a:spcBef>
                <a:spcPts val="0"/>
              </a:spcBef>
              <a:defRPr sz="2800">
                <a:latin typeface="+mn-lt"/>
              </a:defRPr>
            </a:lvl1pPr>
            <a:lvl2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2pPr>
            <a:lvl3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3pPr>
            <a:lvl4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4pPr>
            <a:lvl5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B709D-75DD-06F1-D405-979C38C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F026-D1C0-8289-81FE-07D4AE2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E65260-12EA-4D29-A7FA-03E56A9C50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926083-F8E5-7573-8DB6-133A95218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976" y="485775"/>
            <a:ext cx="6110026" cy="864001"/>
          </a:xfrm>
        </p:spPr>
        <p:txBody>
          <a:bodyPr/>
          <a:lstStyle>
            <a:lvl1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1pPr>
            <a:lvl2pPr>
              <a:lnSpc>
                <a:spcPts val="2600"/>
              </a:lnSpc>
              <a:spcBef>
                <a:spcPts val="0"/>
              </a:spcBef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BAFB618-9409-0146-06DC-E821AB19EA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1242" y="0"/>
            <a:ext cx="6350758" cy="6858000"/>
          </a:xfrm>
          <a:custGeom>
            <a:avLst/>
            <a:gdLst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758" h="6858000">
                <a:moveTo>
                  <a:pt x="0" y="0"/>
                </a:moveTo>
                <a:lnTo>
                  <a:pt x="6350758" y="0"/>
                </a:lnTo>
                <a:lnTo>
                  <a:pt x="6350758" y="6858000"/>
                </a:lnTo>
                <a:lnTo>
                  <a:pt x="0" y="6858000"/>
                </a:lnTo>
                <a:cubicBezTo>
                  <a:pt x="1828800" y="5233916"/>
                  <a:pt x="2088108" y="204034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7D7326F-57CB-0258-F4AE-AFBB5282E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7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ntro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3F7931-CB66-4218-7588-32598E4356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5976" y="-6609"/>
            <a:ext cx="5238376" cy="2593811"/>
          </a:xfrm>
          <a:custGeom>
            <a:avLst/>
            <a:gdLst>
              <a:gd name="connsiteX0" fmla="*/ 0 w 5232400"/>
              <a:gd name="connsiteY0" fmla="*/ 0 h 2592388"/>
              <a:gd name="connsiteX1" fmla="*/ 5232400 w 5232400"/>
              <a:gd name="connsiteY1" fmla="*/ 0 h 2592388"/>
              <a:gd name="connsiteX2" fmla="*/ 5232400 w 5232400"/>
              <a:gd name="connsiteY2" fmla="*/ 2592388 h 2592388"/>
              <a:gd name="connsiteX3" fmla="*/ 0 w 5232400"/>
              <a:gd name="connsiteY3" fmla="*/ 2592388 h 2592388"/>
              <a:gd name="connsiteX4" fmla="*/ 0 w 5232400"/>
              <a:gd name="connsiteY4" fmla="*/ 0 h 2592388"/>
              <a:gd name="connsiteX0" fmla="*/ 0 w 5232400"/>
              <a:gd name="connsiteY0" fmla="*/ 0 h 2592388"/>
              <a:gd name="connsiteX1" fmla="*/ 5232400 w 5232400"/>
              <a:gd name="connsiteY1" fmla="*/ 0 h 2592388"/>
              <a:gd name="connsiteX2" fmla="*/ 2453342 w 5232400"/>
              <a:gd name="connsiteY2" fmla="*/ 2592388 h 2592388"/>
              <a:gd name="connsiteX3" fmla="*/ 0 w 5232400"/>
              <a:gd name="connsiteY3" fmla="*/ 2592388 h 2592388"/>
              <a:gd name="connsiteX4" fmla="*/ 0 w 5232400"/>
              <a:gd name="connsiteY4" fmla="*/ 0 h 2592388"/>
              <a:gd name="connsiteX0" fmla="*/ 5976 w 5238376"/>
              <a:gd name="connsiteY0" fmla="*/ 0 h 2592388"/>
              <a:gd name="connsiteX1" fmla="*/ 5238376 w 5238376"/>
              <a:gd name="connsiteY1" fmla="*/ 0 h 2592388"/>
              <a:gd name="connsiteX2" fmla="*/ 2459318 w 5238376"/>
              <a:gd name="connsiteY2" fmla="*/ 2592388 h 2592388"/>
              <a:gd name="connsiteX3" fmla="*/ 0 w 5238376"/>
              <a:gd name="connsiteY3" fmla="*/ 1325376 h 2592388"/>
              <a:gd name="connsiteX4" fmla="*/ 5976 w 5238376"/>
              <a:gd name="connsiteY4" fmla="*/ 0 h 2592388"/>
              <a:gd name="connsiteX0" fmla="*/ 5976 w 5238376"/>
              <a:gd name="connsiteY0" fmla="*/ 0 h 2592388"/>
              <a:gd name="connsiteX1" fmla="*/ 5238376 w 5238376"/>
              <a:gd name="connsiteY1" fmla="*/ 0 h 2592388"/>
              <a:gd name="connsiteX2" fmla="*/ 2459318 w 5238376"/>
              <a:gd name="connsiteY2" fmla="*/ 2592388 h 2592388"/>
              <a:gd name="connsiteX3" fmla="*/ 0 w 5238376"/>
              <a:gd name="connsiteY3" fmla="*/ 1325376 h 2592388"/>
              <a:gd name="connsiteX4" fmla="*/ 5976 w 5238376"/>
              <a:gd name="connsiteY4" fmla="*/ 0 h 2592388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376" h="2593811">
                <a:moveTo>
                  <a:pt x="5976" y="0"/>
                </a:moveTo>
                <a:lnTo>
                  <a:pt x="5238376" y="0"/>
                </a:lnTo>
                <a:cubicBezTo>
                  <a:pt x="4951505" y="1617164"/>
                  <a:pt x="3965388" y="2535081"/>
                  <a:pt x="2459318" y="2592388"/>
                </a:cubicBezTo>
                <a:cubicBezTo>
                  <a:pt x="1322791" y="2624263"/>
                  <a:pt x="628526" y="2118255"/>
                  <a:pt x="0" y="1325376"/>
                </a:cubicBezTo>
                <a:lnTo>
                  <a:pt x="5976" y="0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11DD-CE69-2117-5466-5B73D2A2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4" y="3306380"/>
            <a:ext cx="6313295" cy="2570620"/>
          </a:xfrm>
        </p:spPr>
        <p:txBody>
          <a:bodyPr/>
          <a:lstStyle>
            <a:lvl1pPr>
              <a:lnSpc>
                <a:spcPts val="3500"/>
              </a:lnSpc>
              <a:spcBef>
                <a:spcPts val="0"/>
              </a:spcBef>
              <a:defRPr sz="3000">
                <a:latin typeface="+mn-lt"/>
              </a:defRPr>
            </a:lvl1pPr>
            <a:lvl2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2pPr>
            <a:lvl3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3pPr>
            <a:lvl4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4pPr>
            <a:lvl5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B709D-75DD-06F1-D405-979C38C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F026-D1C0-8289-81FE-07D4AE2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E65260-12EA-4D29-A7FA-03E56A9C50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C5ADCDDE-AE0F-BA4B-83D9-E995CF3504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7561" y="2375241"/>
            <a:ext cx="5084440" cy="4487955"/>
          </a:xfrm>
          <a:custGeom>
            <a:avLst/>
            <a:gdLst>
              <a:gd name="connsiteX0" fmla="*/ 0 w 3505200"/>
              <a:gd name="connsiteY0" fmla="*/ 0 h 3689350"/>
              <a:gd name="connsiteX1" fmla="*/ 3505200 w 3505200"/>
              <a:gd name="connsiteY1" fmla="*/ 0 h 3689350"/>
              <a:gd name="connsiteX2" fmla="*/ 3505200 w 3505200"/>
              <a:gd name="connsiteY2" fmla="*/ 3689350 h 3689350"/>
              <a:gd name="connsiteX3" fmla="*/ 0 w 3505200"/>
              <a:gd name="connsiteY3" fmla="*/ 3689350 h 3689350"/>
              <a:gd name="connsiteX4" fmla="*/ 0 w 3505200"/>
              <a:gd name="connsiteY4" fmla="*/ 0 h 3689350"/>
              <a:gd name="connsiteX0" fmla="*/ 20782 w 3525982"/>
              <a:gd name="connsiteY0" fmla="*/ 0 h 3689350"/>
              <a:gd name="connsiteX1" fmla="*/ 3525982 w 3525982"/>
              <a:gd name="connsiteY1" fmla="*/ 0 h 3689350"/>
              <a:gd name="connsiteX2" fmla="*/ 3525982 w 3525982"/>
              <a:gd name="connsiteY2" fmla="*/ 3689350 h 3689350"/>
              <a:gd name="connsiteX3" fmla="*/ 20782 w 3525982"/>
              <a:gd name="connsiteY3" fmla="*/ 3689350 h 3689350"/>
              <a:gd name="connsiteX4" fmla="*/ 0 w 3525982"/>
              <a:gd name="connsiteY4" fmla="*/ 2011218 h 3689350"/>
              <a:gd name="connsiteX5" fmla="*/ 20782 w 3525982"/>
              <a:gd name="connsiteY5" fmla="*/ 0 h 3689350"/>
              <a:gd name="connsiteX0" fmla="*/ 20782 w 3525982"/>
              <a:gd name="connsiteY0" fmla="*/ 20205 h 3709555"/>
              <a:gd name="connsiteX1" fmla="*/ 2166505 w 3525982"/>
              <a:gd name="connsiteY1" fmla="*/ 0 h 3709555"/>
              <a:gd name="connsiteX2" fmla="*/ 3525982 w 3525982"/>
              <a:gd name="connsiteY2" fmla="*/ 20205 h 3709555"/>
              <a:gd name="connsiteX3" fmla="*/ 3525982 w 3525982"/>
              <a:gd name="connsiteY3" fmla="*/ 3709555 h 3709555"/>
              <a:gd name="connsiteX4" fmla="*/ 20782 w 3525982"/>
              <a:gd name="connsiteY4" fmla="*/ 3709555 h 3709555"/>
              <a:gd name="connsiteX5" fmla="*/ 0 w 3525982"/>
              <a:gd name="connsiteY5" fmla="*/ 2031423 h 3709555"/>
              <a:gd name="connsiteX6" fmla="*/ 20782 w 3525982"/>
              <a:gd name="connsiteY6" fmla="*/ 20205 h 3709555"/>
              <a:gd name="connsiteX0" fmla="*/ 0 w 3525982"/>
              <a:gd name="connsiteY0" fmla="*/ 2031423 h 3709555"/>
              <a:gd name="connsiteX1" fmla="*/ 2166505 w 3525982"/>
              <a:gd name="connsiteY1" fmla="*/ 0 h 3709555"/>
              <a:gd name="connsiteX2" fmla="*/ 3525982 w 3525982"/>
              <a:gd name="connsiteY2" fmla="*/ 20205 h 3709555"/>
              <a:gd name="connsiteX3" fmla="*/ 3525982 w 3525982"/>
              <a:gd name="connsiteY3" fmla="*/ 3709555 h 3709555"/>
              <a:gd name="connsiteX4" fmla="*/ 20782 w 3525982"/>
              <a:gd name="connsiteY4" fmla="*/ 3709555 h 3709555"/>
              <a:gd name="connsiteX5" fmla="*/ 0 w 3525982"/>
              <a:gd name="connsiteY5" fmla="*/ 2031423 h 3709555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20782 w 3525982"/>
              <a:gd name="connsiteY5" fmla="*/ 3709555 h 3714751"/>
              <a:gd name="connsiteX6" fmla="*/ 0 w 3525982"/>
              <a:gd name="connsiteY6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2518 w 3525982"/>
              <a:gd name="connsiteY3" fmla="*/ 561111 h 3714751"/>
              <a:gd name="connsiteX4" fmla="*/ 3525982 w 3525982"/>
              <a:gd name="connsiteY4" fmla="*/ 3709555 h 3714751"/>
              <a:gd name="connsiteX5" fmla="*/ 748146 w 3525982"/>
              <a:gd name="connsiteY5" fmla="*/ 3714751 h 3714751"/>
              <a:gd name="connsiteX6" fmla="*/ 0 w 3525982"/>
              <a:gd name="connsiteY6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02753"/>
              <a:gd name="connsiteY0" fmla="*/ 2025087 h 3714751"/>
              <a:gd name="connsiteX1" fmla="*/ 2143276 w 3502753"/>
              <a:gd name="connsiteY1" fmla="*/ 0 h 3714751"/>
              <a:gd name="connsiteX2" fmla="*/ 3499289 w 3502753"/>
              <a:gd name="connsiteY2" fmla="*/ 561111 h 3714751"/>
              <a:gd name="connsiteX3" fmla="*/ 3502753 w 3502753"/>
              <a:gd name="connsiteY3" fmla="*/ 3709555 h 3714751"/>
              <a:gd name="connsiteX4" fmla="*/ 724917 w 3502753"/>
              <a:gd name="connsiteY4" fmla="*/ 3714751 h 3714751"/>
              <a:gd name="connsiteX5" fmla="*/ 0 w 3502753"/>
              <a:gd name="connsiteY5" fmla="*/ 2025087 h 3714751"/>
              <a:gd name="connsiteX0" fmla="*/ 0 w 3502753"/>
              <a:gd name="connsiteY0" fmla="*/ 2025087 h 3714751"/>
              <a:gd name="connsiteX1" fmla="*/ 2143276 w 3502753"/>
              <a:gd name="connsiteY1" fmla="*/ 0 h 3714751"/>
              <a:gd name="connsiteX2" fmla="*/ 3499289 w 3502753"/>
              <a:gd name="connsiteY2" fmla="*/ 561111 h 3714751"/>
              <a:gd name="connsiteX3" fmla="*/ 3502753 w 3502753"/>
              <a:gd name="connsiteY3" fmla="*/ 3709555 h 3714751"/>
              <a:gd name="connsiteX4" fmla="*/ 724917 w 3502753"/>
              <a:gd name="connsiteY4" fmla="*/ 3714751 h 3714751"/>
              <a:gd name="connsiteX5" fmla="*/ 0 w 3502753"/>
              <a:gd name="connsiteY5" fmla="*/ 2025087 h 3714751"/>
              <a:gd name="connsiteX0" fmla="*/ 38 w 3502791"/>
              <a:gd name="connsiteY0" fmla="*/ 2025087 h 3714751"/>
              <a:gd name="connsiteX1" fmla="*/ 2143314 w 3502791"/>
              <a:gd name="connsiteY1" fmla="*/ 0 h 3714751"/>
              <a:gd name="connsiteX2" fmla="*/ 3499327 w 3502791"/>
              <a:gd name="connsiteY2" fmla="*/ 561111 h 3714751"/>
              <a:gd name="connsiteX3" fmla="*/ 3502791 w 3502791"/>
              <a:gd name="connsiteY3" fmla="*/ 3709555 h 3714751"/>
              <a:gd name="connsiteX4" fmla="*/ 724955 w 3502791"/>
              <a:gd name="connsiteY4" fmla="*/ 3714751 h 3714751"/>
              <a:gd name="connsiteX5" fmla="*/ 38 w 3502791"/>
              <a:gd name="connsiteY5" fmla="*/ 2025087 h 3714751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9434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9434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78564 w 3107283"/>
              <a:gd name="connsiteY0" fmla="*/ 1977319 h 3693633"/>
              <a:gd name="connsiteX1" fmla="*/ 1747806 w 3107283"/>
              <a:gd name="connsiteY1" fmla="*/ 0 h 3693633"/>
              <a:gd name="connsiteX2" fmla="*/ 3103819 w 3107283"/>
              <a:gd name="connsiteY2" fmla="*/ 520987 h 3693633"/>
              <a:gd name="connsiteX3" fmla="*/ 3107283 w 3107283"/>
              <a:gd name="connsiteY3" fmla="*/ 3688437 h 3693633"/>
              <a:gd name="connsiteX4" fmla="*/ 329447 w 3107283"/>
              <a:gd name="connsiteY4" fmla="*/ 3693633 h 3693633"/>
              <a:gd name="connsiteX5" fmla="*/ 78564 w 3107283"/>
              <a:gd name="connsiteY5" fmla="*/ 1977319 h 3693633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851442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1011340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1011340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1011340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667 w 3029386"/>
              <a:gd name="connsiteY0" fmla="*/ 2307774 h 4024088"/>
              <a:gd name="connsiteX1" fmla="*/ 1676829 w 3029386"/>
              <a:gd name="connsiteY1" fmla="*/ 0 h 4024088"/>
              <a:gd name="connsiteX2" fmla="*/ 3025922 w 3029386"/>
              <a:gd name="connsiteY2" fmla="*/ 1011340 h 4024088"/>
              <a:gd name="connsiteX3" fmla="*/ 3029386 w 3029386"/>
              <a:gd name="connsiteY3" fmla="*/ 4018892 h 4024088"/>
              <a:gd name="connsiteX4" fmla="*/ 251550 w 3029386"/>
              <a:gd name="connsiteY4" fmla="*/ 4024088 h 4024088"/>
              <a:gd name="connsiteX5" fmla="*/ 667 w 3029386"/>
              <a:gd name="connsiteY5" fmla="*/ 2307774 h 4024088"/>
              <a:gd name="connsiteX0" fmla="*/ 667 w 3029386"/>
              <a:gd name="connsiteY0" fmla="*/ 2307774 h 4024088"/>
              <a:gd name="connsiteX1" fmla="*/ 1676829 w 3029386"/>
              <a:gd name="connsiteY1" fmla="*/ 0 h 4024088"/>
              <a:gd name="connsiteX2" fmla="*/ 3025922 w 3029386"/>
              <a:gd name="connsiteY2" fmla="*/ 1011340 h 4024088"/>
              <a:gd name="connsiteX3" fmla="*/ 3029386 w 3029386"/>
              <a:gd name="connsiteY3" fmla="*/ 4018892 h 4024088"/>
              <a:gd name="connsiteX4" fmla="*/ 251550 w 3029386"/>
              <a:gd name="connsiteY4" fmla="*/ 4024088 h 4024088"/>
              <a:gd name="connsiteX5" fmla="*/ 667 w 3029386"/>
              <a:gd name="connsiteY5" fmla="*/ 2307774 h 4024088"/>
              <a:gd name="connsiteX0" fmla="*/ 667 w 3029386"/>
              <a:gd name="connsiteY0" fmla="*/ 1828134 h 3544448"/>
              <a:gd name="connsiteX1" fmla="*/ 1676829 w 3029386"/>
              <a:gd name="connsiteY1" fmla="*/ 0 h 3544448"/>
              <a:gd name="connsiteX2" fmla="*/ 3025922 w 3029386"/>
              <a:gd name="connsiteY2" fmla="*/ 531700 h 3544448"/>
              <a:gd name="connsiteX3" fmla="*/ 3029386 w 3029386"/>
              <a:gd name="connsiteY3" fmla="*/ 3539252 h 3544448"/>
              <a:gd name="connsiteX4" fmla="*/ 251550 w 3029386"/>
              <a:gd name="connsiteY4" fmla="*/ 3544448 h 3544448"/>
              <a:gd name="connsiteX5" fmla="*/ 667 w 3029386"/>
              <a:gd name="connsiteY5" fmla="*/ 1828134 h 3544448"/>
              <a:gd name="connsiteX0" fmla="*/ 57298 w 2919916"/>
              <a:gd name="connsiteY0" fmla="*/ 1832884 h 3544448"/>
              <a:gd name="connsiteX1" fmla="*/ 1567359 w 2919916"/>
              <a:gd name="connsiteY1" fmla="*/ 0 h 3544448"/>
              <a:gd name="connsiteX2" fmla="*/ 2916452 w 2919916"/>
              <a:gd name="connsiteY2" fmla="*/ 531700 h 3544448"/>
              <a:gd name="connsiteX3" fmla="*/ 2919916 w 2919916"/>
              <a:gd name="connsiteY3" fmla="*/ 3539252 h 3544448"/>
              <a:gd name="connsiteX4" fmla="*/ 142080 w 2919916"/>
              <a:gd name="connsiteY4" fmla="*/ 3544448 h 3544448"/>
              <a:gd name="connsiteX5" fmla="*/ 57298 w 2919916"/>
              <a:gd name="connsiteY5" fmla="*/ 1832884 h 3544448"/>
              <a:gd name="connsiteX0" fmla="*/ 113173 w 2975791"/>
              <a:gd name="connsiteY0" fmla="*/ 1832884 h 3544448"/>
              <a:gd name="connsiteX1" fmla="*/ 1623234 w 2975791"/>
              <a:gd name="connsiteY1" fmla="*/ 0 h 3544448"/>
              <a:gd name="connsiteX2" fmla="*/ 2972327 w 2975791"/>
              <a:gd name="connsiteY2" fmla="*/ 531700 h 3544448"/>
              <a:gd name="connsiteX3" fmla="*/ 2975791 w 2975791"/>
              <a:gd name="connsiteY3" fmla="*/ 3539252 h 3544448"/>
              <a:gd name="connsiteX4" fmla="*/ 197955 w 2975791"/>
              <a:gd name="connsiteY4" fmla="*/ 3544448 h 3544448"/>
              <a:gd name="connsiteX5" fmla="*/ 113173 w 2975791"/>
              <a:gd name="connsiteY5" fmla="*/ 1832884 h 3544448"/>
              <a:gd name="connsiteX0" fmla="*/ 113173 w 2975791"/>
              <a:gd name="connsiteY0" fmla="*/ 1832884 h 3544448"/>
              <a:gd name="connsiteX1" fmla="*/ 1623234 w 2975791"/>
              <a:gd name="connsiteY1" fmla="*/ 0 h 3544448"/>
              <a:gd name="connsiteX2" fmla="*/ 2972327 w 2975791"/>
              <a:gd name="connsiteY2" fmla="*/ 531700 h 3544448"/>
              <a:gd name="connsiteX3" fmla="*/ 2975791 w 2975791"/>
              <a:gd name="connsiteY3" fmla="*/ 3539252 h 3544448"/>
              <a:gd name="connsiteX4" fmla="*/ 197955 w 2975791"/>
              <a:gd name="connsiteY4" fmla="*/ 3544448 h 3544448"/>
              <a:gd name="connsiteX5" fmla="*/ 113173 w 2975791"/>
              <a:gd name="connsiteY5" fmla="*/ 1832884 h 3544448"/>
              <a:gd name="connsiteX0" fmla="*/ 113173 w 2975791"/>
              <a:gd name="connsiteY0" fmla="*/ 1832884 h 3544448"/>
              <a:gd name="connsiteX1" fmla="*/ 1623234 w 2975791"/>
              <a:gd name="connsiteY1" fmla="*/ 0 h 3544448"/>
              <a:gd name="connsiteX2" fmla="*/ 2972327 w 2975791"/>
              <a:gd name="connsiteY2" fmla="*/ 531700 h 3544448"/>
              <a:gd name="connsiteX3" fmla="*/ 2975791 w 2975791"/>
              <a:gd name="connsiteY3" fmla="*/ 3539252 h 3544448"/>
              <a:gd name="connsiteX4" fmla="*/ 197955 w 2975791"/>
              <a:gd name="connsiteY4" fmla="*/ 3544448 h 3544448"/>
              <a:gd name="connsiteX5" fmla="*/ 113173 w 2975791"/>
              <a:gd name="connsiteY5" fmla="*/ 1832884 h 3544448"/>
              <a:gd name="connsiteX0" fmla="*/ 110192 w 2979731"/>
              <a:gd name="connsiteY0" fmla="*/ 1766399 h 3544448"/>
              <a:gd name="connsiteX1" fmla="*/ 1627174 w 2979731"/>
              <a:gd name="connsiteY1" fmla="*/ 0 h 3544448"/>
              <a:gd name="connsiteX2" fmla="*/ 2976267 w 2979731"/>
              <a:gd name="connsiteY2" fmla="*/ 531700 h 3544448"/>
              <a:gd name="connsiteX3" fmla="*/ 2979731 w 2979731"/>
              <a:gd name="connsiteY3" fmla="*/ 3539252 h 3544448"/>
              <a:gd name="connsiteX4" fmla="*/ 201895 w 2979731"/>
              <a:gd name="connsiteY4" fmla="*/ 3544448 h 3544448"/>
              <a:gd name="connsiteX5" fmla="*/ 110192 w 2979731"/>
              <a:gd name="connsiteY5" fmla="*/ 1766399 h 3544448"/>
              <a:gd name="connsiteX0" fmla="*/ 78796 w 2948335"/>
              <a:gd name="connsiteY0" fmla="*/ 1766399 h 3544448"/>
              <a:gd name="connsiteX1" fmla="*/ 1595778 w 2948335"/>
              <a:gd name="connsiteY1" fmla="*/ 0 h 3544448"/>
              <a:gd name="connsiteX2" fmla="*/ 2944871 w 2948335"/>
              <a:gd name="connsiteY2" fmla="*/ 531700 h 3544448"/>
              <a:gd name="connsiteX3" fmla="*/ 2948335 w 2948335"/>
              <a:gd name="connsiteY3" fmla="*/ 3539252 h 3544448"/>
              <a:gd name="connsiteX4" fmla="*/ 170499 w 2948335"/>
              <a:gd name="connsiteY4" fmla="*/ 3544448 h 3544448"/>
              <a:gd name="connsiteX5" fmla="*/ 78796 w 2948335"/>
              <a:gd name="connsiteY5" fmla="*/ 1766399 h 3544448"/>
              <a:gd name="connsiteX0" fmla="*/ 71174 w 2940713"/>
              <a:gd name="connsiteY0" fmla="*/ 1766399 h 3544448"/>
              <a:gd name="connsiteX1" fmla="*/ 1588156 w 2940713"/>
              <a:gd name="connsiteY1" fmla="*/ 0 h 3544448"/>
              <a:gd name="connsiteX2" fmla="*/ 2937249 w 2940713"/>
              <a:gd name="connsiteY2" fmla="*/ 531700 h 3544448"/>
              <a:gd name="connsiteX3" fmla="*/ 2940713 w 2940713"/>
              <a:gd name="connsiteY3" fmla="*/ 3539252 h 3544448"/>
              <a:gd name="connsiteX4" fmla="*/ 162877 w 2940713"/>
              <a:gd name="connsiteY4" fmla="*/ 3544448 h 3544448"/>
              <a:gd name="connsiteX5" fmla="*/ 71174 w 2940713"/>
              <a:gd name="connsiteY5" fmla="*/ 1766399 h 3544448"/>
              <a:gd name="connsiteX0" fmla="*/ 71174 w 2940713"/>
              <a:gd name="connsiteY0" fmla="*/ 1797601 h 3575650"/>
              <a:gd name="connsiteX1" fmla="*/ 1588156 w 2940713"/>
              <a:gd name="connsiteY1" fmla="*/ 31202 h 3575650"/>
              <a:gd name="connsiteX2" fmla="*/ 2937249 w 2940713"/>
              <a:gd name="connsiteY2" fmla="*/ 562902 h 3575650"/>
              <a:gd name="connsiteX3" fmla="*/ 2940713 w 2940713"/>
              <a:gd name="connsiteY3" fmla="*/ 3570454 h 3575650"/>
              <a:gd name="connsiteX4" fmla="*/ 162877 w 2940713"/>
              <a:gd name="connsiteY4" fmla="*/ 3575650 h 3575650"/>
              <a:gd name="connsiteX5" fmla="*/ 71174 w 2940713"/>
              <a:gd name="connsiteY5" fmla="*/ 1797601 h 3575650"/>
              <a:gd name="connsiteX0" fmla="*/ 71174 w 2940713"/>
              <a:gd name="connsiteY0" fmla="*/ 1782350 h 3560399"/>
              <a:gd name="connsiteX1" fmla="*/ 1588156 w 2940713"/>
              <a:gd name="connsiteY1" fmla="*/ 15951 h 3560399"/>
              <a:gd name="connsiteX2" fmla="*/ 2937249 w 2940713"/>
              <a:gd name="connsiteY2" fmla="*/ 547651 h 3560399"/>
              <a:gd name="connsiteX3" fmla="*/ 2940713 w 2940713"/>
              <a:gd name="connsiteY3" fmla="*/ 3555203 h 3560399"/>
              <a:gd name="connsiteX4" fmla="*/ 162877 w 2940713"/>
              <a:gd name="connsiteY4" fmla="*/ 3560399 h 3560399"/>
              <a:gd name="connsiteX5" fmla="*/ 71174 w 2940713"/>
              <a:gd name="connsiteY5" fmla="*/ 1782350 h 3560399"/>
              <a:gd name="connsiteX0" fmla="*/ 71174 w 2940713"/>
              <a:gd name="connsiteY0" fmla="*/ 1783080 h 3561129"/>
              <a:gd name="connsiteX1" fmla="*/ 1588156 w 2940713"/>
              <a:gd name="connsiteY1" fmla="*/ 16681 h 3561129"/>
              <a:gd name="connsiteX2" fmla="*/ 2937249 w 2940713"/>
              <a:gd name="connsiteY2" fmla="*/ 538883 h 3561129"/>
              <a:gd name="connsiteX3" fmla="*/ 2940713 w 2940713"/>
              <a:gd name="connsiteY3" fmla="*/ 3555933 h 3561129"/>
              <a:gd name="connsiteX4" fmla="*/ 162877 w 2940713"/>
              <a:gd name="connsiteY4" fmla="*/ 3561129 h 3561129"/>
              <a:gd name="connsiteX5" fmla="*/ 71174 w 2940713"/>
              <a:gd name="connsiteY5" fmla="*/ 1783080 h 3561129"/>
              <a:gd name="connsiteX0" fmla="*/ 71174 w 2940713"/>
              <a:gd name="connsiteY0" fmla="*/ 1790062 h 3568111"/>
              <a:gd name="connsiteX1" fmla="*/ 1604702 w 2940713"/>
              <a:gd name="connsiteY1" fmla="*/ 16095 h 3568111"/>
              <a:gd name="connsiteX2" fmla="*/ 2937249 w 2940713"/>
              <a:gd name="connsiteY2" fmla="*/ 545865 h 3568111"/>
              <a:gd name="connsiteX3" fmla="*/ 2940713 w 2940713"/>
              <a:gd name="connsiteY3" fmla="*/ 3562915 h 3568111"/>
              <a:gd name="connsiteX4" fmla="*/ 162877 w 2940713"/>
              <a:gd name="connsiteY4" fmla="*/ 3568111 h 3568111"/>
              <a:gd name="connsiteX5" fmla="*/ 71174 w 2940713"/>
              <a:gd name="connsiteY5" fmla="*/ 1790062 h 3568111"/>
              <a:gd name="connsiteX0" fmla="*/ 71174 w 2940713"/>
              <a:gd name="connsiteY0" fmla="*/ 1790062 h 3568111"/>
              <a:gd name="connsiteX1" fmla="*/ 1604702 w 2940713"/>
              <a:gd name="connsiteY1" fmla="*/ 16095 h 3568111"/>
              <a:gd name="connsiteX2" fmla="*/ 2937249 w 2940713"/>
              <a:gd name="connsiteY2" fmla="*/ 545865 h 3568111"/>
              <a:gd name="connsiteX3" fmla="*/ 2940713 w 2940713"/>
              <a:gd name="connsiteY3" fmla="*/ 3562915 h 3568111"/>
              <a:gd name="connsiteX4" fmla="*/ 162877 w 2940713"/>
              <a:gd name="connsiteY4" fmla="*/ 3568111 h 3568111"/>
              <a:gd name="connsiteX5" fmla="*/ 71174 w 2940713"/>
              <a:gd name="connsiteY5" fmla="*/ 1790062 h 3568111"/>
              <a:gd name="connsiteX0" fmla="*/ 74407 w 2943946"/>
              <a:gd name="connsiteY0" fmla="*/ 1790062 h 3568111"/>
              <a:gd name="connsiteX1" fmla="*/ 1607935 w 2943946"/>
              <a:gd name="connsiteY1" fmla="*/ 16095 h 3568111"/>
              <a:gd name="connsiteX2" fmla="*/ 2940482 w 2943946"/>
              <a:gd name="connsiteY2" fmla="*/ 545865 h 3568111"/>
              <a:gd name="connsiteX3" fmla="*/ 2943946 w 2943946"/>
              <a:gd name="connsiteY3" fmla="*/ 3562915 h 3568111"/>
              <a:gd name="connsiteX4" fmla="*/ 166110 w 2943946"/>
              <a:gd name="connsiteY4" fmla="*/ 3568111 h 3568111"/>
              <a:gd name="connsiteX5" fmla="*/ 74407 w 2943946"/>
              <a:gd name="connsiteY5" fmla="*/ 1790062 h 3568111"/>
              <a:gd name="connsiteX0" fmla="*/ 74407 w 2943946"/>
              <a:gd name="connsiteY0" fmla="*/ 1786190 h 3564239"/>
              <a:gd name="connsiteX1" fmla="*/ 1607935 w 2943946"/>
              <a:gd name="connsiteY1" fmla="*/ 12223 h 3564239"/>
              <a:gd name="connsiteX2" fmla="*/ 2940482 w 2943946"/>
              <a:gd name="connsiteY2" fmla="*/ 541993 h 3564239"/>
              <a:gd name="connsiteX3" fmla="*/ 2943946 w 2943946"/>
              <a:gd name="connsiteY3" fmla="*/ 3559043 h 3564239"/>
              <a:gd name="connsiteX4" fmla="*/ 166110 w 2943946"/>
              <a:gd name="connsiteY4" fmla="*/ 3564239 h 3564239"/>
              <a:gd name="connsiteX5" fmla="*/ 74407 w 2943946"/>
              <a:gd name="connsiteY5" fmla="*/ 1786190 h 3564239"/>
              <a:gd name="connsiteX0" fmla="*/ 74407 w 2943946"/>
              <a:gd name="connsiteY0" fmla="*/ 1785113 h 3563162"/>
              <a:gd name="connsiteX1" fmla="*/ 1607935 w 2943946"/>
              <a:gd name="connsiteY1" fmla="*/ 11146 h 3563162"/>
              <a:gd name="connsiteX2" fmla="*/ 2940482 w 2943946"/>
              <a:gd name="connsiteY2" fmla="*/ 540916 h 3563162"/>
              <a:gd name="connsiteX3" fmla="*/ 2943946 w 2943946"/>
              <a:gd name="connsiteY3" fmla="*/ 3557966 h 3563162"/>
              <a:gd name="connsiteX4" fmla="*/ 166110 w 2943946"/>
              <a:gd name="connsiteY4" fmla="*/ 3563162 h 3563162"/>
              <a:gd name="connsiteX5" fmla="*/ 74407 w 2943946"/>
              <a:gd name="connsiteY5" fmla="*/ 1785113 h 3563162"/>
              <a:gd name="connsiteX0" fmla="*/ 74407 w 2943946"/>
              <a:gd name="connsiteY0" fmla="*/ 1783522 h 3561571"/>
              <a:gd name="connsiteX1" fmla="*/ 1607935 w 2943946"/>
              <a:gd name="connsiteY1" fmla="*/ 9555 h 3561571"/>
              <a:gd name="connsiteX2" fmla="*/ 2940482 w 2943946"/>
              <a:gd name="connsiteY2" fmla="*/ 539325 h 3561571"/>
              <a:gd name="connsiteX3" fmla="*/ 2943946 w 2943946"/>
              <a:gd name="connsiteY3" fmla="*/ 3556375 h 3561571"/>
              <a:gd name="connsiteX4" fmla="*/ 166110 w 2943946"/>
              <a:gd name="connsiteY4" fmla="*/ 3561571 h 3561571"/>
              <a:gd name="connsiteX5" fmla="*/ 74407 w 2943946"/>
              <a:gd name="connsiteY5" fmla="*/ 1783522 h 3561571"/>
              <a:gd name="connsiteX0" fmla="*/ 74407 w 2943946"/>
              <a:gd name="connsiteY0" fmla="*/ 1788091 h 3566140"/>
              <a:gd name="connsiteX1" fmla="*/ 1607935 w 2943946"/>
              <a:gd name="connsiteY1" fmla="*/ 14124 h 3566140"/>
              <a:gd name="connsiteX2" fmla="*/ 2940482 w 2943946"/>
              <a:gd name="connsiteY2" fmla="*/ 543894 h 3566140"/>
              <a:gd name="connsiteX3" fmla="*/ 2943946 w 2943946"/>
              <a:gd name="connsiteY3" fmla="*/ 3560944 h 3566140"/>
              <a:gd name="connsiteX4" fmla="*/ 166110 w 2943946"/>
              <a:gd name="connsiteY4" fmla="*/ 3566140 h 3566140"/>
              <a:gd name="connsiteX5" fmla="*/ 74407 w 2943946"/>
              <a:gd name="connsiteY5" fmla="*/ 1788091 h 356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3946" h="3566140">
                <a:moveTo>
                  <a:pt x="74407" y="1788091"/>
                </a:moveTo>
                <a:cubicBezTo>
                  <a:pt x="347217" y="805162"/>
                  <a:pt x="828880" y="167200"/>
                  <a:pt x="1607935" y="14124"/>
                </a:cubicBezTo>
                <a:cubicBezTo>
                  <a:pt x="2093769" y="-51441"/>
                  <a:pt x="2615260" y="108939"/>
                  <a:pt x="2940482" y="543894"/>
                </a:cubicBezTo>
                <a:cubicBezTo>
                  <a:pt x="2941637" y="1593375"/>
                  <a:pt x="2942791" y="2511463"/>
                  <a:pt x="2943946" y="3560944"/>
                </a:cubicBezTo>
                <a:lnTo>
                  <a:pt x="166110" y="3566140"/>
                </a:lnTo>
                <a:cubicBezTo>
                  <a:pt x="-69725" y="2842713"/>
                  <a:pt x="-9655" y="2315436"/>
                  <a:pt x="74407" y="1788091"/>
                </a:cubicBez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anchor="ctr"/>
          <a:lstStyle>
            <a:lvl1pPr algn="ctr"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B9FE435-D1AD-7F1A-D8ED-7A769962C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5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11DD-CE69-2117-5466-5B73D2A29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B709D-75DD-06F1-D405-979C38CE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F026-D1C0-8289-81FE-07D4AE2E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5260-12EA-4D29-A7FA-03E56A9C509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926083-F8E5-7573-8DB6-133A95218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975" y="485775"/>
            <a:ext cx="10779095" cy="864001"/>
          </a:xfrm>
        </p:spPr>
        <p:txBody>
          <a:bodyPr/>
          <a:lstStyle>
            <a:lvl1pPr>
              <a:lnSpc>
                <a:spcPts val="2880"/>
              </a:lnSpc>
              <a:spcBef>
                <a:spcPts val="0"/>
              </a:spcBef>
              <a:defRPr sz="2400">
                <a:latin typeface="+mn-lt"/>
              </a:defRPr>
            </a:lvl1pPr>
            <a:lvl2pPr>
              <a:lnSpc>
                <a:spcPts val="2600"/>
              </a:lnSpc>
              <a:spcBef>
                <a:spcPts val="0"/>
              </a:spcBef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587BE2D-62AB-EB32-D7BE-2A0B768B6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600" y="5927512"/>
            <a:ext cx="97629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0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BD16E-3FBB-BD11-0304-69E9E96D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4" y="486000"/>
            <a:ext cx="10779096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F4AE3-8858-383C-A32E-07C23BCF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704" y="1717705"/>
            <a:ext cx="10779095" cy="41592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66FBF-3E59-6B09-1F7D-813DD9BC5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8894" y="6201652"/>
            <a:ext cx="4105982" cy="3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B8BF4-615C-DA46-0A4A-37E239408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000" y="6201652"/>
            <a:ext cx="367200" cy="348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fld id="{4AE65260-12EA-4D29-A7FA-03E56A9C50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75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63" r:id="rId5"/>
    <p:sldLayoutId id="2147483660" r:id="rId6"/>
    <p:sldLayoutId id="2147483650" r:id="rId7"/>
    <p:sldLayoutId id="2147483661" r:id="rId8"/>
    <p:sldLayoutId id="2147483659" r:id="rId9"/>
    <p:sldLayoutId id="2147483651" r:id="rId10"/>
    <p:sldLayoutId id="2147483654" r:id="rId11"/>
    <p:sldLayoutId id="2147483662" r:id="rId12"/>
    <p:sldLayoutId id="2147483652" r:id="rId13"/>
    <p:sldLayoutId id="2147483653" r:id="rId14"/>
    <p:sldLayoutId id="2147483655" r:id="rId15"/>
    <p:sldLayoutId id="2147483666" r:id="rId16"/>
    <p:sldLayoutId id="2147483664" r:id="rId17"/>
    <p:sldLayoutId id="2147483665" r:id="rId18"/>
    <p:sldLayoutId id="2147483667" r:id="rId19"/>
  </p:sldLayoutIdLst>
  <p:txStyles>
    <p:titleStyle>
      <a:lvl1pPr algn="l" defTabSz="914400" rtl="0" eaLnBrk="1" latinLnBrk="0" hangingPunct="1">
        <a:lnSpc>
          <a:spcPts val="2880"/>
        </a:lnSpc>
        <a:spcBef>
          <a:spcPct val="0"/>
        </a:spcBef>
        <a:buNone/>
        <a:defRPr sz="2400" kern="120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bg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79388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0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microsoft.com/office/2007/relationships/diagramDrawing" Target="../diagrams/drawing1.xml"/><Relationship Id="rId5" Type="http://schemas.openxmlformats.org/officeDocument/2006/relationships/image" Target="../media/image3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1.svg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19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research.policy@vodg.org.uk" TargetMode="External"/><Relationship Id="rId3" Type="http://schemas.openxmlformats.org/officeDocument/2006/relationships/image" Target="../media/image66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hyperlink" Target="mailto:Karen.hooper@cornwall.gov.uk" TargetMode="External"/><Relationship Id="rId4" Type="http://schemas.openxmlformats.org/officeDocument/2006/relationships/image" Target="../media/image67.png"/><Relationship Id="rId9" Type="http://schemas.openxmlformats.org/officeDocument/2006/relationships/hyperlink" Target="mailto:Stephen.Veevers@hft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19.pn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oercommons.org/courseware/lesson/75462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41.sv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2CE073-979A-485F-9032-1E4C66AC70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916" y="5946120"/>
            <a:ext cx="2262814" cy="583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D33E90-73E6-7837-B0B9-BEDB2B5F00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30" y="5946120"/>
            <a:ext cx="1590880" cy="5910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1603A-E2A6-0F81-AC56-BE0A6DD30418}"/>
              </a:ext>
            </a:extLst>
          </p:cNvPr>
          <p:cNvSpPr txBox="1"/>
          <p:nvPr/>
        </p:nvSpPr>
        <p:spPr>
          <a:xfrm>
            <a:off x="328541" y="2107554"/>
            <a:ext cx="61001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300069"/>
                </a:solidFill>
              </a:rPr>
              <a:t> </a:t>
            </a:r>
            <a:r>
              <a:rPr lang="en-GB" sz="3200" b="1" dirty="0">
                <a:solidFill>
                  <a:srgbClr val="300069"/>
                </a:solidFill>
              </a:rPr>
              <a:t>Reframing Commissioning | </a:t>
            </a:r>
          </a:p>
          <a:p>
            <a:endParaRPr lang="en-GB" sz="3200" b="1" dirty="0">
              <a:solidFill>
                <a:srgbClr val="300069"/>
              </a:solidFill>
            </a:endParaRPr>
          </a:p>
          <a:p>
            <a:r>
              <a:rPr lang="en-GB" sz="3200" b="1" dirty="0">
                <a:solidFill>
                  <a:srgbClr val="300069"/>
                </a:solidFill>
              </a:rPr>
              <a:t>Getting Transitions Right for Young Disabled People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47E636-0F53-825A-9EC3-4365432D6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3402695" y="3549838"/>
            <a:ext cx="2547616" cy="25610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D53865-6DF7-4D84-3378-6735288F9BFF}"/>
              </a:ext>
            </a:extLst>
          </p:cNvPr>
          <p:cNvSpPr/>
          <p:nvPr/>
        </p:nvSpPr>
        <p:spPr>
          <a:xfrm>
            <a:off x="0" y="-65662"/>
            <a:ext cx="12192000" cy="17035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29">
            <a:extLst>
              <a:ext uri="{FF2B5EF4-FFF2-40B4-BE49-F238E27FC236}">
                <a16:creationId xmlns:a16="http://schemas.microsoft.com/office/drawing/2014/main" id="{512C01D6-B328-1912-67EC-B6984578100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045" y="1481315"/>
            <a:ext cx="6234955" cy="537668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1788B7-962F-FFE6-0B0A-EA89CF5EC373}"/>
              </a:ext>
            </a:extLst>
          </p:cNvPr>
          <p:cNvSpPr txBox="1"/>
          <p:nvPr/>
        </p:nvSpPr>
        <p:spPr>
          <a:xfrm>
            <a:off x="497910" y="5491103"/>
            <a:ext cx="610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300069"/>
                </a:solidFill>
              </a:rPr>
              <a:t>NCAS Conference November 2025</a:t>
            </a:r>
          </a:p>
        </p:txBody>
      </p:sp>
    </p:spTree>
    <p:extLst>
      <p:ext uri="{BB962C8B-B14F-4D97-AF65-F5344CB8AC3E}">
        <p14:creationId xmlns:p14="http://schemas.microsoft.com/office/powerpoint/2010/main" val="787722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E05BB-822B-0DC5-90EE-7650EDA76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01" y="264192"/>
            <a:ext cx="5904000" cy="5180933"/>
          </a:xfrm>
        </p:spPr>
        <p:txBody>
          <a:bodyPr/>
          <a:lstStyle/>
          <a:p>
            <a:r>
              <a:rPr lang="en-GB" dirty="0"/>
              <a:t>Will’s Story – What changed for me.</a:t>
            </a:r>
          </a:p>
          <a:p>
            <a:endParaRPr lang="en-GB" dirty="0"/>
          </a:p>
          <a:p>
            <a:pPr lvl="1"/>
            <a:r>
              <a:rPr lang="en-GB" dirty="0"/>
              <a:t>William Hart </a:t>
            </a:r>
          </a:p>
          <a:p>
            <a:pPr lvl="1"/>
            <a:r>
              <a:rPr lang="en-GB" dirty="0"/>
              <a:t>Expert by lived experience</a:t>
            </a:r>
          </a:p>
          <a:p>
            <a:pPr lvl="2"/>
            <a:endParaRPr lang="en-GB" dirty="0"/>
          </a:p>
          <a:p>
            <a:pPr lvl="2">
              <a:lnSpc>
                <a:spcPct val="100000"/>
              </a:lnSpc>
            </a:pPr>
            <a:endParaRPr lang="en-GB" sz="2800" dirty="0"/>
          </a:p>
          <a:p>
            <a:pPr lvl="2">
              <a:lnSpc>
                <a:spcPct val="100000"/>
              </a:lnSpc>
            </a:pPr>
            <a:r>
              <a:rPr lang="en-GB" sz="2800" i="1" dirty="0"/>
              <a:t>“If it weren’t for Hft’s Transition Service; KWV, then I simply wouldn’t be living the life I live at the moment, and that’s a scary thought”</a:t>
            </a:r>
            <a:endParaRPr lang="en-GB" sz="28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95134C2-B0CC-4C2D-FAC2-5665D3C75B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2000" y="461206"/>
            <a:ext cx="5760000" cy="6396794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B452956-04E1-D6D0-A256-2D9498BDA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91783">
            <a:off x="2729403" y="4161950"/>
            <a:ext cx="1934483" cy="1848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33CCE-845E-35CA-30CE-1131841C79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104" y="5896045"/>
            <a:ext cx="2105943" cy="7824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CCBBBF-6971-FBD9-3D22-DFEC2E3277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4058" y="5896045"/>
            <a:ext cx="2705959" cy="6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7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6B12A-DA24-65F3-7732-EC434CEB1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“Strategic partnerships and a shared vision enable us to deliver sustainable, high-quality care for our communities.”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Karen Hooper, </a:t>
            </a:r>
          </a:p>
          <a:p>
            <a:pPr lvl="1"/>
            <a:r>
              <a:rPr lang="en-GB" dirty="0"/>
              <a:t>Head of Commissioning for Working Age Adults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DD88B-C357-D940-F710-38FF13F7A9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889" y="184430"/>
            <a:ext cx="10779095" cy="383477"/>
          </a:xfrm>
        </p:spPr>
        <p:txBody>
          <a:bodyPr/>
          <a:lstStyle/>
          <a:p>
            <a:r>
              <a:rPr lang="en-GB" b="1" dirty="0"/>
              <a:t>Cornwall’s Journey – Why change was needed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C2727AA-6B0F-7DBF-0EF3-CB9ABDE67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709543" y="2854330"/>
            <a:ext cx="3780915" cy="3800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EB515-C90D-431C-E124-B87CF84A81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667" y="5784599"/>
            <a:ext cx="2565100" cy="953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44D689-3096-5E96-0607-D12086184F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4058" y="5896045"/>
            <a:ext cx="2705959" cy="697763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9E430C4-C280-656F-E0FA-448DA65BC29C}"/>
              </a:ext>
            </a:extLst>
          </p:cNvPr>
          <p:cNvGraphicFramePr>
            <a:graphicFrameLocks/>
          </p:cNvGraphicFrame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500230" y="3795667"/>
          <a:ext cx="4755181" cy="223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A8DE5BF-3682-A2A2-35A6-4799C7A7BBC3}"/>
              </a:ext>
            </a:extLst>
          </p:cNvPr>
          <p:cNvGrpSpPr/>
          <p:nvPr/>
        </p:nvGrpSpPr>
        <p:grpSpPr>
          <a:xfrm>
            <a:off x="792496" y="1903599"/>
            <a:ext cx="2303145" cy="659453"/>
            <a:chOff x="5066919" y="0"/>
            <a:chExt cx="2303145" cy="65945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962757-8E7A-CE3C-A9F1-C4ED4DA70357}"/>
                </a:ext>
              </a:extLst>
            </p:cNvPr>
            <p:cNvSpPr/>
            <p:nvPr/>
          </p:nvSpPr>
          <p:spPr>
            <a:xfrm>
              <a:off x="5066919" y="0"/>
              <a:ext cx="2303145" cy="6594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2B50E6-EF10-8230-39E1-4BE7C65F7B69}"/>
                </a:ext>
              </a:extLst>
            </p:cNvPr>
            <p:cNvSpPr txBox="1"/>
            <p:nvPr/>
          </p:nvSpPr>
          <p:spPr>
            <a:xfrm>
              <a:off x="5066919" y="0"/>
              <a:ext cx="2303145" cy="659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20320" rIns="20320" bIns="2032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kern="1200" dirty="0"/>
                <a:t>Sustainable Service Growth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042D4A-8FFC-AC73-6933-F27A51C0C877}"/>
              </a:ext>
            </a:extLst>
          </p:cNvPr>
          <p:cNvGrpSpPr/>
          <p:nvPr/>
        </p:nvGrpSpPr>
        <p:grpSpPr>
          <a:xfrm>
            <a:off x="792496" y="2563052"/>
            <a:ext cx="2303145" cy="1491322"/>
            <a:chOff x="5066919" y="659453"/>
            <a:chExt cx="2303145" cy="14913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608C25-F990-BB72-7BDB-17F0B4498600}"/>
                </a:ext>
              </a:extLst>
            </p:cNvPr>
            <p:cNvSpPr/>
            <p:nvPr/>
          </p:nvSpPr>
          <p:spPr>
            <a:xfrm>
              <a:off x="5066919" y="659453"/>
              <a:ext cx="2303145" cy="14913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A06435-CB5D-BB50-C104-38262E38498B}"/>
                </a:ext>
              </a:extLst>
            </p:cNvPr>
            <p:cNvSpPr txBox="1"/>
            <p:nvPr/>
          </p:nvSpPr>
          <p:spPr>
            <a:xfrm>
              <a:off x="5066919" y="659453"/>
              <a:ext cx="2303145" cy="1491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5240" rIns="15240" bIns="1524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Together, we build sustainable and responsive services that set foundations for future growth and improvement.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A78372-3B23-8EE9-0173-D31A2B398A6A}"/>
              </a:ext>
            </a:extLst>
          </p:cNvPr>
          <p:cNvGrpSpPr/>
          <p:nvPr/>
        </p:nvGrpSpPr>
        <p:grpSpPr>
          <a:xfrm>
            <a:off x="574676" y="987458"/>
            <a:ext cx="2303145" cy="659453"/>
            <a:chOff x="5066919" y="0"/>
            <a:chExt cx="2303145" cy="65945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28E5DD-CE6B-F5BA-F6B0-EFD5EFFDF613}"/>
                </a:ext>
              </a:extLst>
            </p:cNvPr>
            <p:cNvSpPr/>
            <p:nvPr/>
          </p:nvSpPr>
          <p:spPr>
            <a:xfrm>
              <a:off x="5066919" y="0"/>
              <a:ext cx="2303145" cy="6594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802C9E-E861-EA2C-96EF-2517F966EC67}"/>
                </a:ext>
              </a:extLst>
            </p:cNvPr>
            <p:cNvSpPr txBox="1"/>
            <p:nvPr/>
          </p:nvSpPr>
          <p:spPr>
            <a:xfrm>
              <a:off x="5066919" y="0"/>
              <a:ext cx="2303145" cy="659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20320" rIns="20320" bIns="2032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endParaRPr lang="en-US" sz="1600" kern="1200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6FC2DCF-27D9-8365-C19C-EED7C4EF2AFD}"/>
              </a:ext>
            </a:extLst>
          </p:cNvPr>
          <p:cNvSpPr/>
          <p:nvPr/>
        </p:nvSpPr>
        <p:spPr>
          <a:xfrm>
            <a:off x="574676" y="1182595"/>
            <a:ext cx="2303145" cy="4282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i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9D2480-3C10-59FC-997A-A6DBD61F2377}"/>
              </a:ext>
            </a:extLst>
          </p:cNvPr>
          <p:cNvSpPr txBox="1"/>
          <p:nvPr/>
        </p:nvSpPr>
        <p:spPr>
          <a:xfrm>
            <a:off x="412486" y="596498"/>
            <a:ext cx="11271608" cy="1249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i="1" dirty="0"/>
              <a:t>We were being d</a:t>
            </a:r>
            <a:r>
              <a:rPr lang="en-US" sz="1600" i="1" kern="1200" dirty="0"/>
              <a:t>riven by measuring outputs, </a:t>
            </a:r>
            <a:r>
              <a:rPr lang="en-US" sz="1600" i="1" dirty="0"/>
              <a:t>responding to</a:t>
            </a:r>
            <a:r>
              <a:rPr lang="en-US" sz="1600" i="1" kern="1200" dirty="0"/>
              <a:t> targ</a:t>
            </a:r>
            <a:r>
              <a:rPr lang="en-US" sz="1600" i="1" dirty="0"/>
              <a:t>ets, price and process, competitive tenders and often inflexible contracts.</a:t>
            </a:r>
            <a:endParaRPr lang="en-US" sz="1600" i="1" kern="1200" dirty="0"/>
          </a:p>
          <a:p>
            <a:pPr marL="0" lvl="0" indent="0" algn="l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i="1" dirty="0"/>
              <a:t>What we needed to succeed…..</a:t>
            </a:r>
          </a:p>
          <a:p>
            <a:pPr marL="0" lvl="0" indent="0" algn="l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i="1" kern="1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765C51-A675-75B2-A8B2-0EF8A0AB13F6}"/>
              </a:ext>
            </a:extLst>
          </p:cNvPr>
          <p:cNvGrpSpPr/>
          <p:nvPr/>
        </p:nvGrpSpPr>
        <p:grpSpPr>
          <a:xfrm>
            <a:off x="3867303" y="1882749"/>
            <a:ext cx="2871670" cy="659453"/>
            <a:chOff x="5066919" y="0"/>
            <a:chExt cx="2303145" cy="65945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9929070-761D-2475-413E-770210AF446D}"/>
                </a:ext>
              </a:extLst>
            </p:cNvPr>
            <p:cNvSpPr/>
            <p:nvPr/>
          </p:nvSpPr>
          <p:spPr>
            <a:xfrm>
              <a:off x="5066919" y="0"/>
              <a:ext cx="2303145" cy="6594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2911F4-EC95-5FC1-B1F6-709ADFEB802F}"/>
                </a:ext>
              </a:extLst>
            </p:cNvPr>
            <p:cNvSpPr txBox="1"/>
            <p:nvPr/>
          </p:nvSpPr>
          <p:spPr>
            <a:xfrm>
              <a:off x="5066919" y="0"/>
              <a:ext cx="2303145" cy="659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20320" rIns="20320" bIns="2032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600" dirty="0"/>
                <a:t>Cross Sector </a:t>
              </a:r>
              <a:r>
                <a:rPr lang="en-US" sz="1600" kern="1200" dirty="0"/>
                <a:t>Alignment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973C8C-2E0C-39CE-1989-36ED67D9FA49}"/>
              </a:ext>
            </a:extLst>
          </p:cNvPr>
          <p:cNvGrpSpPr/>
          <p:nvPr/>
        </p:nvGrpSpPr>
        <p:grpSpPr>
          <a:xfrm>
            <a:off x="3867303" y="2542202"/>
            <a:ext cx="3069288" cy="1491322"/>
            <a:chOff x="5066919" y="659453"/>
            <a:chExt cx="3069288" cy="14913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CF29B9C-8181-D8AD-4B66-BA65F5FF03E6}"/>
                </a:ext>
              </a:extLst>
            </p:cNvPr>
            <p:cNvSpPr/>
            <p:nvPr/>
          </p:nvSpPr>
          <p:spPr>
            <a:xfrm>
              <a:off x="5066919" y="659453"/>
              <a:ext cx="2303145" cy="14913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09064F-0D47-E749-D213-F1640BEB935D}"/>
                </a:ext>
              </a:extLst>
            </p:cNvPr>
            <p:cNvSpPr txBox="1"/>
            <p:nvPr/>
          </p:nvSpPr>
          <p:spPr>
            <a:xfrm>
              <a:off x="5066919" y="659453"/>
              <a:ext cx="3069288" cy="1491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5240" rIns="15240" bIns="15240" numCol="1" spcCol="1270" anchor="t" anchorCtr="0">
              <a:noAutofit/>
            </a:bodyPr>
            <a:lstStyle/>
            <a:p>
              <a:pPr lvl="0">
                <a:lnSpc>
                  <a:spcPct val="100000"/>
                </a:lnSpc>
              </a:pPr>
              <a:r>
                <a:rPr lang="en-GB" sz="1200" dirty="0"/>
                <a:t>Aligning efforts across different sectors maximises the impact of initiatives and implementing innovative strategies is essential for maintaining high-quality social care services effectively.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047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0D68396-86A1-6245-C434-ACC7AC618FE7}"/>
              </a:ext>
            </a:extLst>
          </p:cNvPr>
          <p:cNvSpPr/>
          <p:nvPr/>
        </p:nvSpPr>
        <p:spPr>
          <a:xfrm>
            <a:off x="0" y="12911"/>
            <a:ext cx="4066354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DC3EE-FF94-0317-A735-2B497A11B142}"/>
              </a:ext>
            </a:extLst>
          </p:cNvPr>
          <p:cNvSpPr/>
          <p:nvPr/>
        </p:nvSpPr>
        <p:spPr>
          <a:xfrm>
            <a:off x="4066355" y="0"/>
            <a:ext cx="3850104" cy="68580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D72A6-3B1F-0C98-4395-3B527167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228" y="-201293"/>
            <a:ext cx="3320716" cy="8397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dirty="0">
                <a:latin typeface="+mj-lt"/>
                <a:ea typeface="+mj-ea"/>
                <a:cs typeface="+mj-cs"/>
              </a:rPr>
              <a:t>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66EB8-D422-44FE-9AD8-9708CE878187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434354" y="2429919"/>
            <a:ext cx="3328419" cy="37442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Regular Communication Channels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Consistent communication between council and providers ensures clear information sharing and builds trust.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Transparency and Improvement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Effective communication fosters transparency, promoting continuous enhancement of services and relationships.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6C960D-5C23-6C43-D9B0-14066A9CEE6C}"/>
              </a:ext>
            </a:extLst>
          </p:cNvPr>
          <p:cNvSpPr txBox="1">
            <a:spLocks/>
          </p:cNvSpPr>
          <p:nvPr/>
        </p:nvSpPr>
        <p:spPr>
          <a:xfrm>
            <a:off x="170688" y="123443"/>
            <a:ext cx="4224849" cy="8397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Co-Designed Service Models</a:t>
            </a:r>
          </a:p>
        </p:txBody>
      </p:sp>
      <p:pic>
        <p:nvPicPr>
          <p:cNvPr id="9" name="Content Placeholder 3" descr="Cropped image of group of friends hands holding a yellow speech bubble with unity concept against white background.">
            <a:extLst>
              <a:ext uri="{FF2B5EF4-FFF2-40B4-BE49-F238E27FC236}">
                <a16:creationId xmlns:a16="http://schemas.microsoft.com/office/drawing/2014/main" id="{29696D85-4F89-D998-DD4A-BA26EAFB64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911462" y="1086612"/>
            <a:ext cx="1960075" cy="116334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39CF11-0122-46E9-6C4C-803FCE655065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29184" y="2466097"/>
            <a:ext cx="3737171" cy="4175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Collaborative Development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Services are created jointly by users and providers, ensuring relevant and personalised solutions.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Responsiveness to Needs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The model adapts services to meet individual preferences and specific requirements effectively.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5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Empowerment and Inclusion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Co-designed services foster empowerment by involving users, promoting inclusivity and respect.</a:t>
            </a:r>
          </a:p>
        </p:txBody>
      </p:sp>
      <p:pic>
        <p:nvPicPr>
          <p:cNvPr id="14" name="Picture Placeholder 13" descr="People talking at outdoor table">
            <a:extLst>
              <a:ext uri="{FF2B5EF4-FFF2-40B4-BE49-F238E27FC236}">
                <a16:creationId xmlns:a16="http://schemas.microsoft.com/office/drawing/2014/main" id="{8DBEB3FC-D282-D2D9-F9C3-40AB42FA87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5979" y="700154"/>
            <a:ext cx="1636617" cy="1462799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659D8B-9167-970C-C2B9-0658AF2972C8}"/>
              </a:ext>
            </a:extLst>
          </p:cNvPr>
          <p:cNvSpPr/>
          <p:nvPr/>
        </p:nvSpPr>
        <p:spPr>
          <a:xfrm>
            <a:off x="7950137" y="0"/>
            <a:ext cx="426302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629A6A-A41C-C3CE-595C-54822F02ADAA}"/>
              </a:ext>
            </a:extLst>
          </p:cNvPr>
          <p:cNvGrpSpPr/>
          <p:nvPr/>
        </p:nvGrpSpPr>
        <p:grpSpPr>
          <a:xfrm>
            <a:off x="8244034" y="0"/>
            <a:ext cx="4597910" cy="6559077"/>
            <a:chOff x="8244034" y="0"/>
            <a:chExt cx="4597910" cy="6559077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81B70553-D714-08B8-2ED7-AFEDE8656C05}"/>
                </a:ext>
              </a:extLst>
            </p:cNvPr>
            <p:cNvSpPr txBox="1">
              <a:spLocks/>
            </p:cNvSpPr>
            <p:nvPr/>
          </p:nvSpPr>
          <p:spPr>
            <a:xfrm>
              <a:off x="8244034" y="0"/>
              <a:ext cx="4597910" cy="152704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Neue Haas Grotesk Text Pro"/>
                  <a:ea typeface="+mj-ea"/>
                  <a:cs typeface="+mj-cs"/>
                </a:rPr>
                <a:t>Vision for Ongoing Collaboration and Sector Evolution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F2E4C9-E0BD-B30F-20D2-932CCCA526AF}"/>
                </a:ext>
              </a:extLst>
            </p:cNvPr>
            <p:cNvSpPr txBox="1"/>
            <p:nvPr>
              <p:extLst>
                <p:ext uri="{E7BDC344-281C-4309-B0C6-D0EE65EED2A8}">
                  <p202:designPr xmlns:p202="http://schemas.microsoft.com/office/powerpoint/2020/02/main">
                    <p202:designTagLst>
                      <p202:designTag name="ARCH:1:CLS" val="InformationBlock"/>
                      <p202:designTag name="ARCH:1:VSVAR" val="TitledTextBox"/>
                    </p202:designTagLst>
                  </p202:designPr>
                </p:ext>
              </p:extLst>
            </p:nvPr>
          </p:nvSpPr>
          <p:spPr>
            <a:xfrm>
              <a:off x="8467331" y="2044989"/>
              <a:ext cx="3772303" cy="4514088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Sustained Partnership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Ongoing collaboration is essential for building strong, long-lasting partnerships that support sector growth.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25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Responsiveness to Challenges</a:t>
              </a:r>
            </a:p>
            <a:p>
              <a:pPr marL="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Adapting to emerging challenges and opportunities maintains service relevance and impact.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Innovative Evolution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31313"/>
                  </a:solidFill>
                  <a:effectLst/>
                  <a:uLnTx/>
                  <a:uFillTx/>
                  <a:latin typeface="Neue Haas Grotesk Text Pro"/>
                  <a:ea typeface="+mn-ea"/>
                  <a:cs typeface="+mn-cs"/>
                </a:rPr>
                <a:t>Innovation drives the evolution of services to meet changing community needs effectively.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2827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D450377-FA4A-A711-23A2-57F2B45012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779" y="3729035"/>
            <a:ext cx="1484816" cy="21205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4445EB-468F-F780-EC21-0D73F581D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092" y="4230276"/>
            <a:ext cx="1741275" cy="2473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E1884D-C574-605D-5698-B76504F2AF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8996" y="2772756"/>
            <a:ext cx="1203465" cy="144142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43FCC6-16E1-2AD4-B13B-FFD6EC74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34" y="829374"/>
            <a:ext cx="4166736" cy="40763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Emphasis on embedding citizenship into our commissioning cycle – lived experience leading from the front and developing the self-directed support tools needed – DPs / ISFs.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Driving coproduction, person centred performance measures and narrative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New relational framework piloted with voluntary sector providers and peer advocates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Underpinned by excellent support material that informed the market what Cornwall was doing and why.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Accessible commissioners – ready to listen and learn – the art of trust and collaboration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9FD4E8-EB10-0016-72E2-476778A2B3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4187" y="155125"/>
            <a:ext cx="10779095" cy="519124"/>
          </a:xfrm>
        </p:spPr>
        <p:txBody>
          <a:bodyPr/>
          <a:lstStyle/>
          <a:p>
            <a:r>
              <a:rPr lang="en-GB" sz="3200" b="1" dirty="0"/>
              <a:t>How are we doing now?</a:t>
            </a:r>
            <a:r>
              <a:rPr lang="en-GB" sz="3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D4C374-C37D-8401-3AC3-CC7259BF424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790" y="1546454"/>
            <a:ext cx="1403918" cy="16639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DECE8F-6B37-7DDD-C194-08E7F8D7EB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797" y="1019124"/>
            <a:ext cx="1291597" cy="1523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6AF075-1F23-9864-DDF5-0400F06EF3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470" y="5896045"/>
            <a:ext cx="1967436" cy="730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1D200-E8EE-7821-4E5D-A431403588F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4267" y="5911178"/>
            <a:ext cx="2705959" cy="697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2F64E7-D286-700D-85BE-317955CF76C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138" y="0"/>
            <a:ext cx="1543955" cy="1844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DB4656-236F-2CB2-6343-42454BF43F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7832" y="3699242"/>
            <a:ext cx="1439848" cy="19673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83472B-95D8-92F9-F28E-86AAC4441A1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490" y="1994860"/>
            <a:ext cx="2472314" cy="18443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D17E8F-4AC0-F2D8-7CF3-E5EAB9F83B6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888" y="674248"/>
            <a:ext cx="1941717" cy="275475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A3BC43-556E-947F-815C-F212EF15879B}"/>
              </a:ext>
            </a:extLst>
          </p:cNvPr>
          <p:cNvSpPr/>
          <p:nvPr/>
        </p:nvSpPr>
        <p:spPr>
          <a:xfrm>
            <a:off x="9883779" y="70338"/>
            <a:ext cx="2288682" cy="51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989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9FD4E8-EB10-0016-72E2-476778A2B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Closing Reflections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ED9B4E-84A4-B9F5-C066-A8DA90DB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52" y="980691"/>
            <a:ext cx="10779095" cy="402497"/>
          </a:xfrm>
        </p:spPr>
        <p:txBody>
          <a:bodyPr/>
          <a:lstStyle/>
          <a:p>
            <a:r>
              <a:rPr lang="en-GB" dirty="0"/>
              <a:t>Three takeaways (plus a sneaky fourth) </a:t>
            </a:r>
          </a:p>
        </p:txBody>
      </p:sp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1804F9E8-A41F-F5F3-B95F-6094F15A36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706178"/>
              </p:ext>
            </p:extLst>
          </p:nvPr>
        </p:nvGraphicFramePr>
        <p:xfrm>
          <a:off x="1045027" y="1349776"/>
          <a:ext cx="8902839" cy="36230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67613">
                  <a:extLst>
                    <a:ext uri="{9D8B030D-6E8A-4147-A177-3AD203B41FA5}">
                      <a16:colId xmlns:a16="http://schemas.microsoft.com/office/drawing/2014/main" val="1591719270"/>
                    </a:ext>
                  </a:extLst>
                </a:gridCol>
                <a:gridCol w="2967613">
                  <a:extLst>
                    <a:ext uri="{9D8B030D-6E8A-4147-A177-3AD203B41FA5}">
                      <a16:colId xmlns:a16="http://schemas.microsoft.com/office/drawing/2014/main" val="1639966825"/>
                    </a:ext>
                  </a:extLst>
                </a:gridCol>
                <a:gridCol w="2967613">
                  <a:extLst>
                    <a:ext uri="{9D8B030D-6E8A-4147-A177-3AD203B41FA5}">
                      <a16:colId xmlns:a16="http://schemas.microsoft.com/office/drawing/2014/main" val="4147786731"/>
                    </a:ext>
                  </a:extLst>
                </a:gridCol>
              </a:tblGrid>
              <a:tr h="506376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+mn-lt"/>
                        </a:rPr>
                        <a:t>Relationships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+mn-lt"/>
                        </a:rPr>
                        <a:t>Reframing commissioning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+mn-lt"/>
                        </a:rPr>
                        <a:t>Opportunity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25914"/>
                  </a:ext>
                </a:extLst>
              </a:tr>
              <a:tr h="3116716">
                <a:tc>
                  <a:txBody>
                    <a:bodyPr/>
                    <a:lstStyle/>
                    <a:p>
                      <a:pPr marL="180000" indent="-108000">
                        <a:lnSpc>
                          <a:spcPts val="17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</a:rPr>
                        <a:t>Voluntary Sector want to help, not hinder</a:t>
                      </a:r>
                    </a:p>
                    <a:p>
                      <a:pPr marL="180000" indent="-108000">
                        <a:lnSpc>
                          <a:spcPts val="17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</a:rPr>
                        <a:t>Adult to Adult, not commissioner to provider</a:t>
                      </a:r>
                    </a:p>
                    <a:p>
                      <a:pPr marL="180000" indent="-108000">
                        <a:lnSpc>
                          <a:spcPts val="17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</a:rPr>
                        <a:t>Relationships deliver better outcomes than rules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08000">
                        <a:lnSpc>
                          <a:spcPts val="17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</a:rPr>
                        <a:t>Commissioning is leadership through partnership</a:t>
                      </a:r>
                    </a:p>
                    <a:p>
                      <a:pPr marL="180000" indent="-108000">
                        <a:lnSpc>
                          <a:spcPts val="17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</a:rPr>
                        <a:t>Procurement is to keep you safe, but doesn’t need to be the block to doing things well </a:t>
                      </a:r>
                    </a:p>
                    <a:p>
                      <a:pPr marL="180000" indent="-108000">
                        <a:lnSpc>
                          <a:spcPts val="17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</a:rPr>
                        <a:t>New Proc Regs give “Competitive Flexible Procedure” – if needed</a:t>
                      </a:r>
                      <a:r>
                        <a:rPr lang="en-GB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08000">
                        <a:lnSpc>
                          <a:spcPts val="17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</a:rPr>
                        <a:t>What are your challenges and issues? </a:t>
                      </a:r>
                    </a:p>
                    <a:p>
                      <a:pPr marL="180000" indent="-108000">
                        <a:lnSpc>
                          <a:spcPts val="17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</a:rPr>
                        <a:t>Do you have the solutions? </a:t>
                      </a:r>
                    </a:p>
                    <a:p>
                      <a:pPr marL="180000" indent="-108000">
                        <a:lnSpc>
                          <a:spcPts val="17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</a:rPr>
                        <a:t>If not, the VCSE </a:t>
                      </a:r>
                      <a:r>
                        <a:rPr lang="en-GB" sz="1600" b="1" dirty="0">
                          <a:solidFill>
                            <a:schemeClr val="bg2"/>
                          </a:solidFill>
                          <a:latin typeface="+mn-lt"/>
                        </a:rPr>
                        <a:t>WILL </a:t>
                      </a:r>
                      <a:r>
                        <a:rPr lang="en-GB" sz="1600" b="0" dirty="0">
                          <a:solidFill>
                            <a:schemeClr val="bg2"/>
                          </a:solidFill>
                          <a:latin typeface="+mn-lt"/>
                        </a:rPr>
                        <a:t>be doing it somewhere.</a:t>
                      </a:r>
                    </a:p>
                    <a:p>
                      <a:pPr marL="180000" indent="-108000">
                        <a:lnSpc>
                          <a:spcPts val="1700"/>
                        </a:lnSpc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bg2"/>
                          </a:solidFill>
                          <a:latin typeface="+mn-lt"/>
                        </a:rPr>
                        <a:t>Your next contract is an opportunity to do it differently</a:t>
                      </a:r>
                      <a:endParaRPr lang="en-GB"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0512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DDF3E14-2EAE-B884-E0F8-7D81F9B67E4C}"/>
              </a:ext>
            </a:extLst>
          </p:cNvPr>
          <p:cNvSpPr txBox="1"/>
          <p:nvPr/>
        </p:nvSpPr>
        <p:spPr>
          <a:xfrm>
            <a:off x="2019717" y="5323558"/>
            <a:ext cx="792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Fourth</a:t>
            </a:r>
            <a:r>
              <a:rPr lang="en-US" dirty="0"/>
              <a:t> – Your residents will have a better experience, ask Will.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BB45D-3C08-09C2-0A0C-67A69DDB36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853" y="5741643"/>
            <a:ext cx="2565100" cy="953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C9B77-3EB0-DC23-156A-0636E04C2E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4058" y="5896045"/>
            <a:ext cx="2705959" cy="6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7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73A5BA4-84EB-476A-DCEE-0B961717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5" y="1717705"/>
            <a:ext cx="6097296" cy="4159295"/>
          </a:xfrm>
        </p:spPr>
        <p:txBody>
          <a:bodyPr/>
          <a:lstStyle/>
          <a:p>
            <a:r>
              <a:rPr lang="en-GB" sz="2000" dirty="0"/>
              <a:t>What would it take for your commissioning relationships to be based on trust?</a:t>
            </a:r>
          </a:p>
          <a:p>
            <a:r>
              <a:rPr lang="en-GB" sz="2000" dirty="0"/>
              <a:t>	Risk-Sharing</a:t>
            </a:r>
          </a:p>
          <a:p>
            <a:r>
              <a:rPr lang="en-GB" sz="2000" dirty="0"/>
              <a:t>	Leadership</a:t>
            </a:r>
          </a:p>
          <a:p>
            <a:r>
              <a:rPr lang="en-GB" sz="2000" dirty="0"/>
              <a:t>	Culture</a:t>
            </a:r>
          </a:p>
          <a:p>
            <a:r>
              <a:rPr lang="en-GB" sz="2000" dirty="0"/>
              <a:t>	Contract Flexibility</a:t>
            </a:r>
          </a:p>
          <a:p>
            <a:r>
              <a:rPr lang="en-GB" sz="2000" dirty="0"/>
              <a:t>	Resource </a:t>
            </a:r>
          </a:p>
          <a:p>
            <a:endParaRPr lang="en-US" dirty="0"/>
          </a:p>
        </p:txBody>
      </p:sp>
      <p:pic>
        <p:nvPicPr>
          <p:cNvPr id="5" name="Picture Placeholder 16">
            <a:extLst>
              <a:ext uri="{FF2B5EF4-FFF2-40B4-BE49-F238E27FC236}">
                <a16:creationId xmlns:a16="http://schemas.microsoft.com/office/drawing/2014/main" id="{CE88B2FE-3ECA-D163-28C0-9F46728AA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0804" y="2102016"/>
            <a:ext cx="5521198" cy="4761180"/>
          </a:xfrm>
          <a:custGeom>
            <a:avLst/>
            <a:gdLst>
              <a:gd name="connsiteX0" fmla="*/ 0 w 3505200"/>
              <a:gd name="connsiteY0" fmla="*/ 0 h 3689350"/>
              <a:gd name="connsiteX1" fmla="*/ 3505200 w 3505200"/>
              <a:gd name="connsiteY1" fmla="*/ 0 h 3689350"/>
              <a:gd name="connsiteX2" fmla="*/ 3505200 w 3505200"/>
              <a:gd name="connsiteY2" fmla="*/ 3689350 h 3689350"/>
              <a:gd name="connsiteX3" fmla="*/ 0 w 3505200"/>
              <a:gd name="connsiteY3" fmla="*/ 3689350 h 3689350"/>
              <a:gd name="connsiteX4" fmla="*/ 0 w 3505200"/>
              <a:gd name="connsiteY4" fmla="*/ 0 h 3689350"/>
              <a:gd name="connsiteX0" fmla="*/ 20782 w 3525982"/>
              <a:gd name="connsiteY0" fmla="*/ 0 h 3689350"/>
              <a:gd name="connsiteX1" fmla="*/ 3525982 w 3525982"/>
              <a:gd name="connsiteY1" fmla="*/ 0 h 3689350"/>
              <a:gd name="connsiteX2" fmla="*/ 3525982 w 3525982"/>
              <a:gd name="connsiteY2" fmla="*/ 3689350 h 3689350"/>
              <a:gd name="connsiteX3" fmla="*/ 20782 w 3525982"/>
              <a:gd name="connsiteY3" fmla="*/ 3689350 h 3689350"/>
              <a:gd name="connsiteX4" fmla="*/ 0 w 3525982"/>
              <a:gd name="connsiteY4" fmla="*/ 2011218 h 3689350"/>
              <a:gd name="connsiteX5" fmla="*/ 20782 w 3525982"/>
              <a:gd name="connsiteY5" fmla="*/ 0 h 3689350"/>
              <a:gd name="connsiteX0" fmla="*/ 20782 w 3525982"/>
              <a:gd name="connsiteY0" fmla="*/ 20205 h 3709555"/>
              <a:gd name="connsiteX1" fmla="*/ 2166505 w 3525982"/>
              <a:gd name="connsiteY1" fmla="*/ 0 h 3709555"/>
              <a:gd name="connsiteX2" fmla="*/ 3525982 w 3525982"/>
              <a:gd name="connsiteY2" fmla="*/ 20205 h 3709555"/>
              <a:gd name="connsiteX3" fmla="*/ 3525982 w 3525982"/>
              <a:gd name="connsiteY3" fmla="*/ 3709555 h 3709555"/>
              <a:gd name="connsiteX4" fmla="*/ 20782 w 3525982"/>
              <a:gd name="connsiteY4" fmla="*/ 3709555 h 3709555"/>
              <a:gd name="connsiteX5" fmla="*/ 0 w 3525982"/>
              <a:gd name="connsiteY5" fmla="*/ 2031423 h 3709555"/>
              <a:gd name="connsiteX6" fmla="*/ 20782 w 3525982"/>
              <a:gd name="connsiteY6" fmla="*/ 20205 h 3709555"/>
              <a:gd name="connsiteX0" fmla="*/ 0 w 3525982"/>
              <a:gd name="connsiteY0" fmla="*/ 2031423 h 3709555"/>
              <a:gd name="connsiteX1" fmla="*/ 2166505 w 3525982"/>
              <a:gd name="connsiteY1" fmla="*/ 0 h 3709555"/>
              <a:gd name="connsiteX2" fmla="*/ 3525982 w 3525982"/>
              <a:gd name="connsiteY2" fmla="*/ 20205 h 3709555"/>
              <a:gd name="connsiteX3" fmla="*/ 3525982 w 3525982"/>
              <a:gd name="connsiteY3" fmla="*/ 3709555 h 3709555"/>
              <a:gd name="connsiteX4" fmla="*/ 20782 w 3525982"/>
              <a:gd name="connsiteY4" fmla="*/ 3709555 h 3709555"/>
              <a:gd name="connsiteX5" fmla="*/ 0 w 3525982"/>
              <a:gd name="connsiteY5" fmla="*/ 2031423 h 3709555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20782 w 3525982"/>
              <a:gd name="connsiteY5" fmla="*/ 3709555 h 3714751"/>
              <a:gd name="connsiteX6" fmla="*/ 0 w 3525982"/>
              <a:gd name="connsiteY6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5982 w 3525982"/>
              <a:gd name="connsiteY2" fmla="*/ 20205 h 3714751"/>
              <a:gd name="connsiteX3" fmla="*/ 3522518 w 3525982"/>
              <a:gd name="connsiteY3" fmla="*/ 561111 h 3714751"/>
              <a:gd name="connsiteX4" fmla="*/ 3525982 w 3525982"/>
              <a:gd name="connsiteY4" fmla="*/ 3709555 h 3714751"/>
              <a:gd name="connsiteX5" fmla="*/ 748146 w 3525982"/>
              <a:gd name="connsiteY5" fmla="*/ 3714751 h 3714751"/>
              <a:gd name="connsiteX6" fmla="*/ 0 w 3525982"/>
              <a:gd name="connsiteY6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25982"/>
              <a:gd name="connsiteY0" fmla="*/ 2031423 h 3714751"/>
              <a:gd name="connsiteX1" fmla="*/ 2166505 w 3525982"/>
              <a:gd name="connsiteY1" fmla="*/ 0 h 3714751"/>
              <a:gd name="connsiteX2" fmla="*/ 3522518 w 3525982"/>
              <a:gd name="connsiteY2" fmla="*/ 561111 h 3714751"/>
              <a:gd name="connsiteX3" fmla="*/ 3525982 w 3525982"/>
              <a:gd name="connsiteY3" fmla="*/ 3709555 h 3714751"/>
              <a:gd name="connsiteX4" fmla="*/ 748146 w 3525982"/>
              <a:gd name="connsiteY4" fmla="*/ 3714751 h 3714751"/>
              <a:gd name="connsiteX5" fmla="*/ 0 w 3525982"/>
              <a:gd name="connsiteY5" fmla="*/ 2031423 h 3714751"/>
              <a:gd name="connsiteX0" fmla="*/ 0 w 3502753"/>
              <a:gd name="connsiteY0" fmla="*/ 2025087 h 3714751"/>
              <a:gd name="connsiteX1" fmla="*/ 2143276 w 3502753"/>
              <a:gd name="connsiteY1" fmla="*/ 0 h 3714751"/>
              <a:gd name="connsiteX2" fmla="*/ 3499289 w 3502753"/>
              <a:gd name="connsiteY2" fmla="*/ 561111 h 3714751"/>
              <a:gd name="connsiteX3" fmla="*/ 3502753 w 3502753"/>
              <a:gd name="connsiteY3" fmla="*/ 3709555 h 3714751"/>
              <a:gd name="connsiteX4" fmla="*/ 724917 w 3502753"/>
              <a:gd name="connsiteY4" fmla="*/ 3714751 h 3714751"/>
              <a:gd name="connsiteX5" fmla="*/ 0 w 3502753"/>
              <a:gd name="connsiteY5" fmla="*/ 2025087 h 3714751"/>
              <a:gd name="connsiteX0" fmla="*/ 0 w 3502753"/>
              <a:gd name="connsiteY0" fmla="*/ 2025087 h 3714751"/>
              <a:gd name="connsiteX1" fmla="*/ 2143276 w 3502753"/>
              <a:gd name="connsiteY1" fmla="*/ 0 h 3714751"/>
              <a:gd name="connsiteX2" fmla="*/ 3499289 w 3502753"/>
              <a:gd name="connsiteY2" fmla="*/ 561111 h 3714751"/>
              <a:gd name="connsiteX3" fmla="*/ 3502753 w 3502753"/>
              <a:gd name="connsiteY3" fmla="*/ 3709555 h 3714751"/>
              <a:gd name="connsiteX4" fmla="*/ 724917 w 3502753"/>
              <a:gd name="connsiteY4" fmla="*/ 3714751 h 3714751"/>
              <a:gd name="connsiteX5" fmla="*/ 0 w 3502753"/>
              <a:gd name="connsiteY5" fmla="*/ 2025087 h 3714751"/>
              <a:gd name="connsiteX0" fmla="*/ 38 w 3502791"/>
              <a:gd name="connsiteY0" fmla="*/ 2025087 h 3714751"/>
              <a:gd name="connsiteX1" fmla="*/ 2143314 w 3502791"/>
              <a:gd name="connsiteY1" fmla="*/ 0 h 3714751"/>
              <a:gd name="connsiteX2" fmla="*/ 3499327 w 3502791"/>
              <a:gd name="connsiteY2" fmla="*/ 561111 h 3714751"/>
              <a:gd name="connsiteX3" fmla="*/ 3502791 w 3502791"/>
              <a:gd name="connsiteY3" fmla="*/ 3709555 h 3714751"/>
              <a:gd name="connsiteX4" fmla="*/ 724955 w 3502791"/>
              <a:gd name="connsiteY4" fmla="*/ 3714751 h 3714751"/>
              <a:gd name="connsiteX5" fmla="*/ 38 w 3502791"/>
              <a:gd name="connsiteY5" fmla="*/ 2025087 h 3714751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39993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9434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9434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38 w 3502791"/>
              <a:gd name="connsiteY0" fmla="*/ 2003969 h 3693633"/>
              <a:gd name="connsiteX1" fmla="*/ 2143314 w 3502791"/>
              <a:gd name="connsiteY1" fmla="*/ 0 h 3693633"/>
              <a:gd name="connsiteX2" fmla="*/ 3499327 w 3502791"/>
              <a:gd name="connsiteY2" fmla="*/ 520987 h 3693633"/>
              <a:gd name="connsiteX3" fmla="*/ 3502791 w 3502791"/>
              <a:gd name="connsiteY3" fmla="*/ 3688437 h 3693633"/>
              <a:gd name="connsiteX4" fmla="*/ 724955 w 3502791"/>
              <a:gd name="connsiteY4" fmla="*/ 3693633 h 3693633"/>
              <a:gd name="connsiteX5" fmla="*/ 38 w 3502791"/>
              <a:gd name="connsiteY5" fmla="*/ 2003969 h 3693633"/>
              <a:gd name="connsiteX0" fmla="*/ 78564 w 3107283"/>
              <a:gd name="connsiteY0" fmla="*/ 1977319 h 3693633"/>
              <a:gd name="connsiteX1" fmla="*/ 1747806 w 3107283"/>
              <a:gd name="connsiteY1" fmla="*/ 0 h 3693633"/>
              <a:gd name="connsiteX2" fmla="*/ 3103819 w 3107283"/>
              <a:gd name="connsiteY2" fmla="*/ 520987 h 3693633"/>
              <a:gd name="connsiteX3" fmla="*/ 3107283 w 3107283"/>
              <a:gd name="connsiteY3" fmla="*/ 3688437 h 3693633"/>
              <a:gd name="connsiteX4" fmla="*/ 329447 w 3107283"/>
              <a:gd name="connsiteY4" fmla="*/ 3693633 h 3693633"/>
              <a:gd name="connsiteX5" fmla="*/ 78564 w 3107283"/>
              <a:gd name="connsiteY5" fmla="*/ 1977319 h 3693633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851442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1011340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1011340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78564 w 3107283"/>
              <a:gd name="connsiteY0" fmla="*/ 2307774 h 4024088"/>
              <a:gd name="connsiteX1" fmla="*/ 1754726 w 3107283"/>
              <a:gd name="connsiteY1" fmla="*/ 0 h 4024088"/>
              <a:gd name="connsiteX2" fmla="*/ 3103819 w 3107283"/>
              <a:gd name="connsiteY2" fmla="*/ 1011340 h 4024088"/>
              <a:gd name="connsiteX3" fmla="*/ 3107283 w 3107283"/>
              <a:gd name="connsiteY3" fmla="*/ 4018892 h 4024088"/>
              <a:gd name="connsiteX4" fmla="*/ 329447 w 3107283"/>
              <a:gd name="connsiteY4" fmla="*/ 4024088 h 4024088"/>
              <a:gd name="connsiteX5" fmla="*/ 78564 w 3107283"/>
              <a:gd name="connsiteY5" fmla="*/ 2307774 h 4024088"/>
              <a:gd name="connsiteX0" fmla="*/ 667 w 3029386"/>
              <a:gd name="connsiteY0" fmla="*/ 2307774 h 4024088"/>
              <a:gd name="connsiteX1" fmla="*/ 1676829 w 3029386"/>
              <a:gd name="connsiteY1" fmla="*/ 0 h 4024088"/>
              <a:gd name="connsiteX2" fmla="*/ 3025922 w 3029386"/>
              <a:gd name="connsiteY2" fmla="*/ 1011340 h 4024088"/>
              <a:gd name="connsiteX3" fmla="*/ 3029386 w 3029386"/>
              <a:gd name="connsiteY3" fmla="*/ 4018892 h 4024088"/>
              <a:gd name="connsiteX4" fmla="*/ 251550 w 3029386"/>
              <a:gd name="connsiteY4" fmla="*/ 4024088 h 4024088"/>
              <a:gd name="connsiteX5" fmla="*/ 667 w 3029386"/>
              <a:gd name="connsiteY5" fmla="*/ 2307774 h 4024088"/>
              <a:gd name="connsiteX0" fmla="*/ 667 w 3029386"/>
              <a:gd name="connsiteY0" fmla="*/ 2307774 h 4024088"/>
              <a:gd name="connsiteX1" fmla="*/ 1676829 w 3029386"/>
              <a:gd name="connsiteY1" fmla="*/ 0 h 4024088"/>
              <a:gd name="connsiteX2" fmla="*/ 3025922 w 3029386"/>
              <a:gd name="connsiteY2" fmla="*/ 1011340 h 4024088"/>
              <a:gd name="connsiteX3" fmla="*/ 3029386 w 3029386"/>
              <a:gd name="connsiteY3" fmla="*/ 4018892 h 4024088"/>
              <a:gd name="connsiteX4" fmla="*/ 251550 w 3029386"/>
              <a:gd name="connsiteY4" fmla="*/ 4024088 h 4024088"/>
              <a:gd name="connsiteX5" fmla="*/ 667 w 3029386"/>
              <a:gd name="connsiteY5" fmla="*/ 2307774 h 40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9386" h="4024088">
                <a:moveTo>
                  <a:pt x="667" y="2307774"/>
                </a:moveTo>
                <a:cubicBezTo>
                  <a:pt x="138519" y="1130139"/>
                  <a:pt x="701935" y="35317"/>
                  <a:pt x="1676829" y="0"/>
                </a:cubicBezTo>
                <a:cubicBezTo>
                  <a:pt x="2227546" y="23699"/>
                  <a:pt x="2711404" y="385686"/>
                  <a:pt x="3025922" y="1011340"/>
                </a:cubicBezTo>
                <a:cubicBezTo>
                  <a:pt x="3027077" y="2060821"/>
                  <a:pt x="3028231" y="2969411"/>
                  <a:pt x="3029386" y="4018892"/>
                </a:cubicBezTo>
                <a:lnTo>
                  <a:pt x="251550" y="4024088"/>
                </a:lnTo>
                <a:cubicBezTo>
                  <a:pt x="-5048" y="3300661"/>
                  <a:pt x="-2453" y="2991833"/>
                  <a:pt x="667" y="2307774"/>
                </a:cubicBezTo>
                <a:close/>
              </a:path>
            </a:pathLst>
          </a:custGeom>
          <a:noFill/>
          <a:ln w="3175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12FA4-3473-B142-E3E1-1EE269BCFE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017" y="5877000"/>
            <a:ext cx="2200788" cy="817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03D3F-7FBB-4AEE-C6A5-2DEA795F24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4058" y="5896045"/>
            <a:ext cx="2705959" cy="6977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AAA457-BDF2-03A2-12B6-4DDCEFB3A8BE}"/>
              </a:ext>
            </a:extLst>
          </p:cNvPr>
          <p:cNvSpPr/>
          <p:nvPr/>
        </p:nvSpPr>
        <p:spPr>
          <a:xfrm>
            <a:off x="-109274" y="427002"/>
            <a:ext cx="31172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Q&amp;A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A8AF7E-0711-0138-2A6B-AE25BDD72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3900747" y="1831778"/>
            <a:ext cx="3367646" cy="33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9F02D386-E8C4-3A51-3C9F-B54F11C68B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42220"/>
            <a:ext cx="5773820" cy="4715780"/>
          </a:xfrm>
          <a:custGeom>
            <a:avLst/>
            <a:gdLst>
              <a:gd name="connsiteX0" fmla="*/ 0 w 5473399"/>
              <a:gd name="connsiteY0" fmla="*/ 0 h 3716337"/>
              <a:gd name="connsiteX1" fmla="*/ 5473399 w 5473399"/>
              <a:gd name="connsiteY1" fmla="*/ 0 h 3716337"/>
              <a:gd name="connsiteX2" fmla="*/ 5473399 w 5473399"/>
              <a:gd name="connsiteY2" fmla="*/ 3716337 h 3716337"/>
              <a:gd name="connsiteX3" fmla="*/ 0 w 5473399"/>
              <a:gd name="connsiteY3" fmla="*/ 3716337 h 3716337"/>
              <a:gd name="connsiteX4" fmla="*/ 0 w 5473399"/>
              <a:gd name="connsiteY4" fmla="*/ 0 h 3716337"/>
              <a:gd name="connsiteX0" fmla="*/ 0 w 5473399"/>
              <a:gd name="connsiteY0" fmla="*/ 641380 h 4357717"/>
              <a:gd name="connsiteX1" fmla="*/ 3930620 w 5473399"/>
              <a:gd name="connsiteY1" fmla="*/ 0 h 4357717"/>
              <a:gd name="connsiteX2" fmla="*/ 5473399 w 5473399"/>
              <a:gd name="connsiteY2" fmla="*/ 4357717 h 4357717"/>
              <a:gd name="connsiteX3" fmla="*/ 0 w 5473399"/>
              <a:gd name="connsiteY3" fmla="*/ 4357717 h 4357717"/>
              <a:gd name="connsiteX4" fmla="*/ 0 w 5473399"/>
              <a:gd name="connsiteY4" fmla="*/ 641380 h 4357717"/>
              <a:gd name="connsiteX0" fmla="*/ 0 w 5473399"/>
              <a:gd name="connsiteY0" fmla="*/ 641380 h 4357717"/>
              <a:gd name="connsiteX1" fmla="*/ 3930620 w 5473399"/>
              <a:gd name="connsiteY1" fmla="*/ 0 h 4357717"/>
              <a:gd name="connsiteX2" fmla="*/ 5473399 w 5473399"/>
              <a:gd name="connsiteY2" fmla="*/ 4357717 h 4357717"/>
              <a:gd name="connsiteX3" fmla="*/ 0 w 5473399"/>
              <a:gd name="connsiteY3" fmla="*/ 4357717 h 4357717"/>
              <a:gd name="connsiteX4" fmla="*/ 0 w 5473399"/>
              <a:gd name="connsiteY4" fmla="*/ 641380 h 4357717"/>
              <a:gd name="connsiteX0" fmla="*/ 0 w 5473399"/>
              <a:gd name="connsiteY0" fmla="*/ 857309 h 4573646"/>
              <a:gd name="connsiteX1" fmla="*/ 3930620 w 5473399"/>
              <a:gd name="connsiteY1" fmla="*/ 215929 h 4573646"/>
              <a:gd name="connsiteX2" fmla="*/ 5473399 w 5473399"/>
              <a:gd name="connsiteY2" fmla="*/ 4573646 h 4573646"/>
              <a:gd name="connsiteX3" fmla="*/ 0 w 5473399"/>
              <a:gd name="connsiteY3" fmla="*/ 4573646 h 4573646"/>
              <a:gd name="connsiteX4" fmla="*/ 0 w 5473399"/>
              <a:gd name="connsiteY4" fmla="*/ 857309 h 4573646"/>
              <a:gd name="connsiteX0" fmla="*/ 0 w 5473399"/>
              <a:gd name="connsiteY0" fmla="*/ 1064469 h 4780806"/>
              <a:gd name="connsiteX1" fmla="*/ 3930620 w 5473399"/>
              <a:gd name="connsiteY1" fmla="*/ 423089 h 4780806"/>
              <a:gd name="connsiteX2" fmla="*/ 5473399 w 5473399"/>
              <a:gd name="connsiteY2" fmla="*/ 4780806 h 4780806"/>
              <a:gd name="connsiteX3" fmla="*/ 0 w 5473399"/>
              <a:gd name="connsiteY3" fmla="*/ 4780806 h 4780806"/>
              <a:gd name="connsiteX4" fmla="*/ 0 w 5473399"/>
              <a:gd name="connsiteY4" fmla="*/ 1064469 h 4780806"/>
              <a:gd name="connsiteX0" fmla="*/ 0 w 5473399"/>
              <a:gd name="connsiteY0" fmla="*/ 1072842 h 4776178"/>
              <a:gd name="connsiteX1" fmla="*/ 3930620 w 5473399"/>
              <a:gd name="connsiteY1" fmla="*/ 418461 h 4776178"/>
              <a:gd name="connsiteX2" fmla="*/ 5473399 w 5473399"/>
              <a:gd name="connsiteY2" fmla="*/ 4776178 h 4776178"/>
              <a:gd name="connsiteX3" fmla="*/ 0 w 5473399"/>
              <a:gd name="connsiteY3" fmla="*/ 4776178 h 4776178"/>
              <a:gd name="connsiteX4" fmla="*/ 0 w 5473399"/>
              <a:gd name="connsiteY4" fmla="*/ 1072842 h 4776178"/>
              <a:gd name="connsiteX0" fmla="*/ 0 w 5473399"/>
              <a:gd name="connsiteY0" fmla="*/ 1072842 h 4776178"/>
              <a:gd name="connsiteX1" fmla="*/ 3930620 w 5473399"/>
              <a:gd name="connsiteY1" fmla="*/ 418461 h 4776178"/>
              <a:gd name="connsiteX2" fmla="*/ 5473399 w 5473399"/>
              <a:gd name="connsiteY2" fmla="*/ 4776178 h 4776178"/>
              <a:gd name="connsiteX3" fmla="*/ 0 w 5473399"/>
              <a:gd name="connsiteY3" fmla="*/ 4776178 h 4776178"/>
              <a:gd name="connsiteX4" fmla="*/ 0 w 5473399"/>
              <a:gd name="connsiteY4" fmla="*/ 1072842 h 4776178"/>
              <a:gd name="connsiteX0" fmla="*/ 0 w 5473399"/>
              <a:gd name="connsiteY0" fmla="*/ 1033263 h 4736599"/>
              <a:gd name="connsiteX1" fmla="*/ 3930620 w 5473399"/>
              <a:gd name="connsiteY1" fmla="*/ 378882 h 4736599"/>
              <a:gd name="connsiteX2" fmla="*/ 5473399 w 5473399"/>
              <a:gd name="connsiteY2" fmla="*/ 4736599 h 4736599"/>
              <a:gd name="connsiteX3" fmla="*/ 0 w 5473399"/>
              <a:gd name="connsiteY3" fmla="*/ 4736599 h 4736599"/>
              <a:gd name="connsiteX4" fmla="*/ 0 w 5473399"/>
              <a:gd name="connsiteY4" fmla="*/ 1033263 h 4736599"/>
              <a:gd name="connsiteX0" fmla="*/ 0 w 5473399"/>
              <a:gd name="connsiteY0" fmla="*/ 1016136 h 4719472"/>
              <a:gd name="connsiteX1" fmla="*/ 3930620 w 5473399"/>
              <a:gd name="connsiteY1" fmla="*/ 361755 h 4719472"/>
              <a:gd name="connsiteX2" fmla="*/ 5473399 w 5473399"/>
              <a:gd name="connsiteY2" fmla="*/ 4719472 h 4719472"/>
              <a:gd name="connsiteX3" fmla="*/ 0 w 5473399"/>
              <a:gd name="connsiteY3" fmla="*/ 4719472 h 4719472"/>
              <a:gd name="connsiteX4" fmla="*/ 0 w 5473399"/>
              <a:gd name="connsiteY4" fmla="*/ 1016136 h 4719472"/>
              <a:gd name="connsiteX0" fmla="*/ 0 w 5473399"/>
              <a:gd name="connsiteY0" fmla="*/ 1021842 h 4725178"/>
              <a:gd name="connsiteX1" fmla="*/ 3930620 w 5473399"/>
              <a:gd name="connsiteY1" fmla="*/ 367461 h 4725178"/>
              <a:gd name="connsiteX2" fmla="*/ 5473399 w 5473399"/>
              <a:gd name="connsiteY2" fmla="*/ 4725178 h 4725178"/>
              <a:gd name="connsiteX3" fmla="*/ 0 w 5473399"/>
              <a:gd name="connsiteY3" fmla="*/ 4725178 h 4725178"/>
              <a:gd name="connsiteX4" fmla="*/ 0 w 5473399"/>
              <a:gd name="connsiteY4" fmla="*/ 1021842 h 4725178"/>
              <a:gd name="connsiteX0" fmla="*/ 0 w 5773820"/>
              <a:gd name="connsiteY0" fmla="*/ 1021842 h 4725178"/>
              <a:gd name="connsiteX1" fmla="*/ 3930620 w 5773820"/>
              <a:gd name="connsiteY1" fmla="*/ 367461 h 4725178"/>
              <a:gd name="connsiteX2" fmla="*/ 5473399 w 5773820"/>
              <a:gd name="connsiteY2" fmla="*/ 4725178 h 4725178"/>
              <a:gd name="connsiteX3" fmla="*/ 0 w 5773820"/>
              <a:gd name="connsiteY3" fmla="*/ 4725178 h 4725178"/>
              <a:gd name="connsiteX4" fmla="*/ 0 w 5773820"/>
              <a:gd name="connsiteY4" fmla="*/ 1021842 h 4725178"/>
              <a:gd name="connsiteX0" fmla="*/ 0 w 5773820"/>
              <a:gd name="connsiteY0" fmla="*/ 1033709 h 4737045"/>
              <a:gd name="connsiteX1" fmla="*/ 3930620 w 5773820"/>
              <a:gd name="connsiteY1" fmla="*/ 361994 h 4737045"/>
              <a:gd name="connsiteX2" fmla="*/ 5473399 w 5773820"/>
              <a:gd name="connsiteY2" fmla="*/ 4737045 h 4737045"/>
              <a:gd name="connsiteX3" fmla="*/ 0 w 5773820"/>
              <a:gd name="connsiteY3" fmla="*/ 4737045 h 4737045"/>
              <a:gd name="connsiteX4" fmla="*/ 0 w 5773820"/>
              <a:gd name="connsiteY4" fmla="*/ 1033709 h 4737045"/>
              <a:gd name="connsiteX0" fmla="*/ 0 w 5773820"/>
              <a:gd name="connsiteY0" fmla="*/ 1022268 h 4725604"/>
              <a:gd name="connsiteX1" fmla="*/ 3930620 w 5773820"/>
              <a:gd name="connsiteY1" fmla="*/ 350553 h 4725604"/>
              <a:gd name="connsiteX2" fmla="*/ 5473399 w 5773820"/>
              <a:gd name="connsiteY2" fmla="*/ 4725604 h 4725604"/>
              <a:gd name="connsiteX3" fmla="*/ 0 w 5773820"/>
              <a:gd name="connsiteY3" fmla="*/ 4725604 h 4725604"/>
              <a:gd name="connsiteX4" fmla="*/ 0 w 5773820"/>
              <a:gd name="connsiteY4" fmla="*/ 1022268 h 4725604"/>
              <a:gd name="connsiteX0" fmla="*/ 0 w 5773820"/>
              <a:gd name="connsiteY0" fmla="*/ 1013308 h 4716644"/>
              <a:gd name="connsiteX1" fmla="*/ 3930620 w 5773820"/>
              <a:gd name="connsiteY1" fmla="*/ 341593 h 4716644"/>
              <a:gd name="connsiteX2" fmla="*/ 5473399 w 5773820"/>
              <a:gd name="connsiteY2" fmla="*/ 4716644 h 4716644"/>
              <a:gd name="connsiteX3" fmla="*/ 0 w 5773820"/>
              <a:gd name="connsiteY3" fmla="*/ 4716644 h 4716644"/>
              <a:gd name="connsiteX4" fmla="*/ 0 w 5773820"/>
              <a:gd name="connsiteY4" fmla="*/ 1013308 h 4716644"/>
              <a:gd name="connsiteX0" fmla="*/ 0 w 5773820"/>
              <a:gd name="connsiteY0" fmla="*/ 1016327 h 4715329"/>
              <a:gd name="connsiteX1" fmla="*/ 3930620 w 5773820"/>
              <a:gd name="connsiteY1" fmla="*/ 340278 h 4715329"/>
              <a:gd name="connsiteX2" fmla="*/ 5473399 w 5773820"/>
              <a:gd name="connsiteY2" fmla="*/ 4715329 h 4715329"/>
              <a:gd name="connsiteX3" fmla="*/ 0 w 5773820"/>
              <a:gd name="connsiteY3" fmla="*/ 4715329 h 4715329"/>
              <a:gd name="connsiteX4" fmla="*/ 0 w 5773820"/>
              <a:gd name="connsiteY4" fmla="*/ 1016327 h 4715329"/>
              <a:gd name="connsiteX0" fmla="*/ 0 w 5773820"/>
              <a:gd name="connsiteY0" fmla="*/ 1010297 h 4709299"/>
              <a:gd name="connsiteX1" fmla="*/ 3930620 w 5773820"/>
              <a:gd name="connsiteY1" fmla="*/ 342915 h 4709299"/>
              <a:gd name="connsiteX2" fmla="*/ 5473399 w 5773820"/>
              <a:gd name="connsiteY2" fmla="*/ 4709299 h 4709299"/>
              <a:gd name="connsiteX3" fmla="*/ 0 w 5773820"/>
              <a:gd name="connsiteY3" fmla="*/ 4709299 h 4709299"/>
              <a:gd name="connsiteX4" fmla="*/ 0 w 5773820"/>
              <a:gd name="connsiteY4" fmla="*/ 1010297 h 4709299"/>
              <a:gd name="connsiteX0" fmla="*/ 0 w 5773820"/>
              <a:gd name="connsiteY0" fmla="*/ 1010297 h 4709299"/>
              <a:gd name="connsiteX1" fmla="*/ 3930620 w 5773820"/>
              <a:gd name="connsiteY1" fmla="*/ 342915 h 4709299"/>
              <a:gd name="connsiteX2" fmla="*/ 5473399 w 5773820"/>
              <a:gd name="connsiteY2" fmla="*/ 4709299 h 4709299"/>
              <a:gd name="connsiteX3" fmla="*/ 0 w 5773820"/>
              <a:gd name="connsiteY3" fmla="*/ 4709299 h 4709299"/>
              <a:gd name="connsiteX4" fmla="*/ 0 w 5773820"/>
              <a:gd name="connsiteY4" fmla="*/ 1010297 h 4709299"/>
              <a:gd name="connsiteX0" fmla="*/ 0 w 5773820"/>
              <a:gd name="connsiteY0" fmla="*/ 1011016 h 4710018"/>
              <a:gd name="connsiteX1" fmla="*/ 3930620 w 5773820"/>
              <a:gd name="connsiteY1" fmla="*/ 343634 h 4710018"/>
              <a:gd name="connsiteX2" fmla="*/ 5473399 w 5773820"/>
              <a:gd name="connsiteY2" fmla="*/ 4710018 h 4710018"/>
              <a:gd name="connsiteX3" fmla="*/ 0 w 5773820"/>
              <a:gd name="connsiteY3" fmla="*/ 4710018 h 4710018"/>
              <a:gd name="connsiteX4" fmla="*/ 0 w 5773820"/>
              <a:gd name="connsiteY4" fmla="*/ 1011016 h 4710018"/>
              <a:gd name="connsiteX0" fmla="*/ 0 w 5773820"/>
              <a:gd name="connsiteY0" fmla="*/ 1016778 h 4715780"/>
              <a:gd name="connsiteX1" fmla="*/ 3930620 w 5773820"/>
              <a:gd name="connsiteY1" fmla="*/ 349396 h 4715780"/>
              <a:gd name="connsiteX2" fmla="*/ 5473399 w 5773820"/>
              <a:gd name="connsiteY2" fmla="*/ 4715780 h 4715780"/>
              <a:gd name="connsiteX3" fmla="*/ 0 w 5773820"/>
              <a:gd name="connsiteY3" fmla="*/ 4715780 h 4715780"/>
              <a:gd name="connsiteX4" fmla="*/ 0 w 5773820"/>
              <a:gd name="connsiteY4" fmla="*/ 1016778 h 471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3820" h="4715780">
                <a:moveTo>
                  <a:pt x="0" y="1016778"/>
                </a:moveTo>
                <a:cubicBezTo>
                  <a:pt x="1123860" y="-46410"/>
                  <a:pt x="2495991" y="-287901"/>
                  <a:pt x="3930620" y="349396"/>
                </a:cubicBezTo>
                <a:cubicBezTo>
                  <a:pt x="5701639" y="1333934"/>
                  <a:pt x="6150893" y="3167868"/>
                  <a:pt x="5473399" y="4715780"/>
                </a:cubicBezTo>
                <a:lnTo>
                  <a:pt x="0" y="4715780"/>
                </a:lnTo>
                <a:lnTo>
                  <a:pt x="0" y="1016778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xy" algn="tl"/>
          </a:blipFill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F1133F-C1C0-0233-F274-9B2164CB0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232482" y="1363163"/>
            <a:ext cx="2185700" cy="2185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AA6B0-6DFA-118B-3BCF-23135453CBC2}"/>
              </a:ext>
            </a:extLst>
          </p:cNvPr>
          <p:cNvSpPr txBox="1"/>
          <p:nvPr/>
        </p:nvSpPr>
        <p:spPr>
          <a:xfrm>
            <a:off x="2994066" y="556617"/>
            <a:ext cx="60950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8" name="3.png" descr="3.png">
            <a:extLst>
              <a:ext uri="{FF2B5EF4-FFF2-40B4-BE49-F238E27FC236}">
                <a16:creationId xmlns:a16="http://schemas.microsoft.com/office/drawing/2014/main" id="{D0DF0B88-A880-81A6-0BBF-90A55E91C2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229" y="5168644"/>
            <a:ext cx="1594856" cy="159485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EA97AF-093A-536D-3E36-670E3D881353}"/>
              </a:ext>
            </a:extLst>
          </p:cNvPr>
          <p:cNvSpPr txBox="1"/>
          <p:nvPr/>
        </p:nvSpPr>
        <p:spPr>
          <a:xfrm>
            <a:off x="6852976" y="1752324"/>
            <a:ext cx="5074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 Rhidian Hughes</a:t>
            </a:r>
          </a:p>
          <a:p>
            <a:r>
              <a:rPr lang="en-US" dirty="0"/>
              <a:t>CEO - VODG</a:t>
            </a:r>
          </a:p>
          <a:p>
            <a:r>
              <a:rPr lang="en-US" dirty="0"/>
              <a:t> </a:t>
            </a:r>
            <a:r>
              <a:rPr lang="en-US" dirty="0">
                <a:hlinkClick r:id="rId8"/>
              </a:rPr>
              <a:t>research.policy@vodg.org.uk</a:t>
            </a:r>
            <a:endParaRPr lang="en-US" dirty="0"/>
          </a:p>
          <a:p>
            <a:endParaRPr lang="en-US" dirty="0"/>
          </a:p>
          <a:p>
            <a:r>
              <a:rPr lang="en-US" dirty="0"/>
              <a:t>Stephen </a:t>
            </a:r>
            <a:r>
              <a:rPr lang="en-US" dirty="0" err="1"/>
              <a:t>Veevers</a:t>
            </a:r>
            <a:endParaRPr lang="en-US" dirty="0"/>
          </a:p>
          <a:p>
            <a:r>
              <a:rPr lang="en-US" dirty="0"/>
              <a:t>CEO – Hft, Learning Disability Allies</a:t>
            </a:r>
          </a:p>
          <a:p>
            <a:r>
              <a:rPr lang="en-US" dirty="0">
                <a:hlinkClick r:id="rId9"/>
              </a:rPr>
              <a:t>Stephen.Veevers@hft.org.uk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Karen Hooper</a:t>
            </a:r>
          </a:p>
          <a:p>
            <a:r>
              <a:rPr lang="en-US" dirty="0"/>
              <a:t>Head of Commissioning for Working Age Adults</a:t>
            </a:r>
          </a:p>
          <a:p>
            <a:r>
              <a:rPr lang="en-US" dirty="0">
                <a:hlinkClick r:id="rId10"/>
              </a:rPr>
              <a:t>Karen.hooper@cornwall.gov.uk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284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6C5A5-FBE0-E172-EC47-C985195AB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805" y="5896046"/>
            <a:ext cx="2705959" cy="6977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5850-D570-5716-2225-80BCEA0B1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300069"/>
                </a:solidFill>
                <a:latin typeface="Arial" panose="020B0604020202020204" pitchFamily="34" charset="0"/>
              </a:rPr>
              <a:t>“What if commissioning were built on </a:t>
            </a:r>
            <a:r>
              <a:rPr lang="en-US" altLang="en-US" sz="4800" b="1" i="1" dirty="0">
                <a:solidFill>
                  <a:srgbClr val="300069"/>
                </a:solidFill>
                <a:latin typeface="Arial" panose="020B0604020202020204" pitchFamily="34" charset="0"/>
              </a:rPr>
              <a:t>trust</a:t>
            </a:r>
            <a:r>
              <a:rPr lang="en-US" altLang="en-US" sz="4800" dirty="0">
                <a:solidFill>
                  <a:srgbClr val="300069"/>
                </a:solidFill>
                <a:latin typeface="Arial" panose="020B0604020202020204" pitchFamily="34" charset="0"/>
              </a:rPr>
              <a:t> instead of </a:t>
            </a:r>
            <a:r>
              <a:rPr lang="en-US" altLang="en-US" sz="4800" b="1" i="1" dirty="0">
                <a:solidFill>
                  <a:srgbClr val="300069"/>
                </a:solidFill>
                <a:latin typeface="Arial" panose="020B0604020202020204" pitchFamily="34" charset="0"/>
              </a:rPr>
              <a:t>tenders</a:t>
            </a:r>
            <a:r>
              <a:rPr lang="en-US" altLang="en-US" sz="4800" dirty="0">
                <a:solidFill>
                  <a:srgbClr val="300069"/>
                </a:solidFill>
                <a:latin typeface="Arial" panose="020B0604020202020204" pitchFamily="34" charset="0"/>
              </a:rPr>
              <a:t>?”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E05BB-822B-0DC5-90EE-7650EDA76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974" y="596239"/>
            <a:ext cx="10779095" cy="864001"/>
          </a:xfrm>
        </p:spPr>
        <p:txBody>
          <a:bodyPr/>
          <a:lstStyle/>
          <a:p>
            <a:r>
              <a:rPr lang="en-GB" sz="4400" dirty="0"/>
              <a:t>The </a:t>
            </a:r>
            <a:r>
              <a:rPr lang="en-GB" sz="4400" b="1" dirty="0"/>
              <a:t>QUESTION</a:t>
            </a:r>
            <a:endParaRPr lang="en-GB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842AA-7B6F-C004-9007-C29A394204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350" y="5838258"/>
            <a:ext cx="2279707" cy="8470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909BA4-FF49-22B8-8DAB-99315C2E8101}"/>
              </a:ext>
            </a:extLst>
          </p:cNvPr>
          <p:cNvSpPr/>
          <p:nvPr/>
        </p:nvSpPr>
        <p:spPr>
          <a:xfrm>
            <a:off x="6576471" y="0"/>
            <a:ext cx="561552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AC6DF0A-A41C-1834-ABD8-B456BC0EA9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0804" y="2102016"/>
            <a:ext cx="5521198" cy="4761180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3682337-C0D5-E38F-9A8B-B80363920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100000" flipH="1">
            <a:off x="4672253" y="326432"/>
            <a:ext cx="3150206" cy="31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65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5" descr="A person working on the computer&#10;&#10;Description automatically generated with low confidence">
            <a:extLst>
              <a:ext uri="{FF2B5EF4-FFF2-40B4-BE49-F238E27FC236}">
                <a16:creationId xmlns:a16="http://schemas.microsoft.com/office/drawing/2014/main" id="{1FFA4827-910D-26F8-AF2A-DA9E2DB9E3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1242" y="0"/>
            <a:ext cx="6350758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5522D-8364-4C8F-A3D8-1E15C4778A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0805" y="5896046"/>
            <a:ext cx="2705959" cy="697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D1BC40-A8BC-C27B-F1AD-5CD3127829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141" y="5784791"/>
            <a:ext cx="2421330" cy="899624"/>
          </a:xfrm>
          <a:prstGeom prst="rect">
            <a:avLst/>
          </a:prstGeom>
        </p:spPr>
      </p:pic>
      <p:pic>
        <p:nvPicPr>
          <p:cNvPr id="8" name="Picture Placeholder 15" descr="A person working on the computer&#10;&#10;Description automatically generated with low confidence">
            <a:extLst>
              <a:ext uri="{FF2B5EF4-FFF2-40B4-BE49-F238E27FC236}">
                <a16:creationId xmlns:a16="http://schemas.microsoft.com/office/drawing/2014/main" id="{8ACB5462-A1F3-963B-F441-13428B43FA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2669" y="0"/>
            <a:ext cx="6350758" cy="6924326"/>
          </a:xfrm>
          <a:custGeom>
            <a:avLst/>
            <a:gdLst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  <a:gd name="connsiteX0" fmla="*/ 0 w 6350758"/>
              <a:gd name="connsiteY0" fmla="*/ 0 h 6858000"/>
              <a:gd name="connsiteX1" fmla="*/ 6350758 w 6350758"/>
              <a:gd name="connsiteY1" fmla="*/ 0 h 6858000"/>
              <a:gd name="connsiteX2" fmla="*/ 6350758 w 6350758"/>
              <a:gd name="connsiteY2" fmla="*/ 6858000 h 6858000"/>
              <a:gd name="connsiteX3" fmla="*/ 0 w 6350758"/>
              <a:gd name="connsiteY3" fmla="*/ 6858000 h 6858000"/>
              <a:gd name="connsiteX4" fmla="*/ 0 w 635075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758" h="6858000">
                <a:moveTo>
                  <a:pt x="0" y="0"/>
                </a:moveTo>
                <a:lnTo>
                  <a:pt x="6350758" y="0"/>
                </a:lnTo>
                <a:lnTo>
                  <a:pt x="6350758" y="6858000"/>
                </a:lnTo>
                <a:lnTo>
                  <a:pt x="0" y="6858000"/>
                </a:lnTo>
                <a:cubicBezTo>
                  <a:pt x="1828800" y="5233916"/>
                  <a:pt x="2088108" y="2040341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A7E9-A6F6-3127-B7C1-92CD7D284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976" y="485775"/>
            <a:ext cx="6110026" cy="864001"/>
          </a:xfrm>
        </p:spPr>
        <p:txBody>
          <a:bodyPr/>
          <a:lstStyle/>
          <a:p>
            <a:r>
              <a:rPr lang="en-GB" dirty="0"/>
              <a:t>The challenge being faced today…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3036B37-00A0-07D4-F31D-928AAFE22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06" y="1349776"/>
            <a:ext cx="6097296" cy="4159295"/>
          </a:xfrm>
        </p:spPr>
        <p:txBody>
          <a:bodyPr/>
          <a:lstStyle/>
          <a:p>
            <a:r>
              <a:rPr lang="en-GB" sz="2400" dirty="0"/>
              <a:t>Demand is </a:t>
            </a:r>
          </a:p>
          <a:p>
            <a:endParaRPr lang="en-GB" sz="2400" dirty="0"/>
          </a:p>
          <a:p>
            <a:r>
              <a:rPr lang="en-GB" sz="2400" dirty="0"/>
              <a:t>Acuity of need is </a:t>
            </a:r>
          </a:p>
          <a:p>
            <a:endParaRPr lang="en-GB" sz="2400" dirty="0"/>
          </a:p>
          <a:p>
            <a:r>
              <a:rPr lang="en-GB" sz="2400" dirty="0"/>
              <a:t>Budgets in real terms </a:t>
            </a:r>
          </a:p>
          <a:p>
            <a:endParaRPr lang="en-GB" sz="2400" dirty="0"/>
          </a:p>
          <a:p>
            <a:r>
              <a:rPr lang="en-GB" sz="2400" dirty="0"/>
              <a:t>Transactional commissioning is </a:t>
            </a:r>
          </a:p>
          <a:p>
            <a:r>
              <a:rPr lang="en-GB" sz="2400" dirty="0"/>
              <a:t>leading to fragmentation and </a:t>
            </a:r>
          </a:p>
          <a:p>
            <a:r>
              <a:rPr lang="en-GB" sz="2400" dirty="0"/>
              <a:t>(unhealthy) market consolidation.</a:t>
            </a:r>
          </a:p>
        </p:txBody>
      </p:sp>
      <p:pic>
        <p:nvPicPr>
          <p:cNvPr id="12" name="Graphic 11" descr="Bar graph with upward trend with solid fill">
            <a:extLst>
              <a:ext uri="{FF2B5EF4-FFF2-40B4-BE49-F238E27FC236}">
                <a16:creationId xmlns:a16="http://schemas.microsoft.com/office/drawing/2014/main" id="{63F4B89D-C4B5-BCDE-90E8-DAA8A25B5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3574" y="921151"/>
            <a:ext cx="914400" cy="914400"/>
          </a:xfrm>
          <a:prstGeom prst="rect">
            <a:avLst/>
          </a:prstGeom>
        </p:spPr>
      </p:pic>
      <p:pic>
        <p:nvPicPr>
          <p:cNvPr id="13" name="Graphic 12" descr="Bar graph with upward trend with solid fill">
            <a:extLst>
              <a:ext uri="{FF2B5EF4-FFF2-40B4-BE49-F238E27FC236}">
                <a16:creationId xmlns:a16="http://schemas.microsoft.com/office/drawing/2014/main" id="{E8B7E270-844E-599A-4F16-B901F4D6A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0741" y="1736751"/>
            <a:ext cx="914400" cy="914400"/>
          </a:xfrm>
          <a:prstGeom prst="rect">
            <a:avLst/>
          </a:prstGeom>
        </p:spPr>
      </p:pic>
      <p:pic>
        <p:nvPicPr>
          <p:cNvPr id="14" name="Graphic 13" descr="Bar graph with downward trend with solid fill">
            <a:extLst>
              <a:ext uri="{FF2B5EF4-FFF2-40B4-BE49-F238E27FC236}">
                <a16:creationId xmlns:a16="http://schemas.microsoft.com/office/drawing/2014/main" id="{DDBE8293-4F09-C97D-419C-B0B62B96D5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3791" y="25809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2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8BA11-D901-A7DD-21DE-45069B7FD9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4058" y="5896045"/>
            <a:ext cx="2705959" cy="69776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152D79-9710-999A-E02B-1F08DE30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6B12A-DA24-65F3-7732-EC434CEB1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”Commissioning should start at gloriously ordinary life and what that means, what matters most to people’s lives – not KPIs or units of time.”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DD88B-C357-D940-F710-38FF13F7A9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200" b="1" dirty="0"/>
              <a:t>Reframing Commissioning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2AC0CC-28D2-7E59-72F1-C4F60F4611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071" y="5768407"/>
            <a:ext cx="2565100" cy="9530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9CF6AD-6D57-86AE-BD9E-159719002A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23" y="1067865"/>
            <a:ext cx="4250301" cy="43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0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16D97-F6F7-89BD-EF89-8B21A4D79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504A38-E9B8-8BF7-C04C-BCC543C92160}"/>
              </a:ext>
            </a:extLst>
          </p:cNvPr>
          <p:cNvSpPr/>
          <p:nvPr/>
        </p:nvSpPr>
        <p:spPr>
          <a:xfrm>
            <a:off x="8269941" y="0"/>
            <a:ext cx="392205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1EE594-016A-29DB-5E98-85D204A2D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997" y="387445"/>
            <a:ext cx="6121932" cy="75258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AE3DA4-92FA-7B2A-A85A-391A643524BA}"/>
              </a:ext>
            </a:extLst>
          </p:cNvPr>
          <p:cNvSpPr/>
          <p:nvPr/>
        </p:nvSpPr>
        <p:spPr>
          <a:xfrm>
            <a:off x="0" y="0"/>
            <a:ext cx="82699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92DBD-3FB5-CB11-91B9-29D4C23F2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78" y="819445"/>
            <a:ext cx="6900057" cy="6031161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A4819E9-684D-6042-65E9-2557DD0ECEAE}"/>
              </a:ext>
            </a:extLst>
          </p:cNvPr>
          <p:cNvSpPr txBox="1">
            <a:spLocks/>
          </p:cNvSpPr>
          <p:nvPr/>
        </p:nvSpPr>
        <p:spPr>
          <a:xfrm>
            <a:off x="706452" y="387445"/>
            <a:ext cx="10779095" cy="8640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79388" indent="-179388" algn="l" defTabSz="9144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/>
              <a:t>Shifting the conversa</a:t>
            </a:r>
            <a:r>
              <a:rPr lang="en-GB" sz="3200" b="1" dirty="0">
                <a:solidFill>
                  <a:srgbClr val="300069"/>
                </a:solidFill>
              </a:rPr>
              <a:t>tio</a:t>
            </a:r>
            <a:r>
              <a:rPr lang="en-GB" sz="3200" b="1" dirty="0"/>
              <a:t>n</a:t>
            </a:r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1D3722EB-6CDB-CC52-DB5D-01A7F3C91F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938" y="613075"/>
            <a:ext cx="2546308" cy="239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F1A704-B1A2-9286-F1D9-D19F75B2636D}"/>
              </a:ext>
            </a:extLst>
          </p:cNvPr>
          <p:cNvSpPr txBox="1"/>
          <p:nvPr/>
        </p:nvSpPr>
        <p:spPr>
          <a:xfrm>
            <a:off x="8530046" y="3952369"/>
            <a:ext cx="3425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00069"/>
                </a:solidFill>
              </a:rPr>
              <a:t>VODG </a:t>
            </a:r>
          </a:p>
          <a:p>
            <a:r>
              <a:rPr lang="en-US" b="1" dirty="0">
                <a:solidFill>
                  <a:srgbClr val="300069"/>
                </a:solidFill>
              </a:rPr>
              <a:t>Reframing Commissioning </a:t>
            </a:r>
          </a:p>
          <a:p>
            <a:r>
              <a:rPr lang="en-US" b="1" dirty="0">
                <a:solidFill>
                  <a:srgbClr val="300069"/>
                </a:solidFill>
              </a:rPr>
              <a:t>Report:</a:t>
            </a:r>
          </a:p>
        </p:txBody>
      </p:sp>
      <p:pic>
        <p:nvPicPr>
          <p:cNvPr id="15" name="3.png" descr="3.png">
            <a:extLst>
              <a:ext uri="{FF2B5EF4-FFF2-40B4-BE49-F238E27FC236}">
                <a16:creationId xmlns:a16="http://schemas.microsoft.com/office/drawing/2014/main" id="{DF22E33E-73D7-45E7-67B8-0EFFE10725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830" y="4705882"/>
            <a:ext cx="1594856" cy="15948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9079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hord 24">
            <a:extLst>
              <a:ext uri="{FF2B5EF4-FFF2-40B4-BE49-F238E27FC236}">
                <a16:creationId xmlns:a16="http://schemas.microsoft.com/office/drawing/2014/main" id="{2F7BC0AD-FC48-E506-0FCD-5BE6E42F895D}"/>
              </a:ext>
            </a:extLst>
          </p:cNvPr>
          <p:cNvSpPr/>
          <p:nvPr/>
        </p:nvSpPr>
        <p:spPr>
          <a:xfrm rot="17555567">
            <a:off x="6542837" y="-1669663"/>
            <a:ext cx="5419915" cy="5582856"/>
          </a:xfrm>
          <a:prstGeom prst="chord">
            <a:avLst>
              <a:gd name="adj1" fmla="val 2591414"/>
              <a:gd name="adj2" fmla="val 162865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99E5E-0A7D-94C0-F1EC-F279DF092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1976" y="524436"/>
            <a:ext cx="5238376" cy="529505"/>
          </a:xfrm>
        </p:spPr>
        <p:txBody>
          <a:bodyPr/>
          <a:lstStyle/>
          <a:p>
            <a:pPr algn="r"/>
            <a:r>
              <a:rPr lang="en-US" b="1" dirty="0"/>
              <a:t>In practice we’re talking about </a:t>
            </a:r>
          </a:p>
          <a:p>
            <a:pPr algn="r"/>
            <a:r>
              <a:rPr lang="en-US" b="1" dirty="0"/>
              <a:t>relationship-based commissioning.</a:t>
            </a:r>
          </a:p>
          <a:p>
            <a:pPr algn="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84EF09-A689-99DC-E514-B31AF8595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063" y="2364798"/>
            <a:ext cx="4152900" cy="4152900"/>
          </a:xfrm>
        </p:spPr>
      </p:pic>
      <p:pic>
        <p:nvPicPr>
          <p:cNvPr id="16" name="Picture Placeholder 14">
            <a:extLst>
              <a:ext uri="{FF2B5EF4-FFF2-40B4-BE49-F238E27FC236}">
                <a16:creationId xmlns:a16="http://schemas.microsoft.com/office/drawing/2014/main" id="{8B033CB2-6D2D-ACAD-5035-C4DDEAA5AE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38376" cy="2593811"/>
          </a:xfrm>
          <a:custGeom>
            <a:avLst/>
            <a:gdLst>
              <a:gd name="connsiteX0" fmla="*/ 0 w 5232400"/>
              <a:gd name="connsiteY0" fmla="*/ 0 h 2592388"/>
              <a:gd name="connsiteX1" fmla="*/ 5232400 w 5232400"/>
              <a:gd name="connsiteY1" fmla="*/ 0 h 2592388"/>
              <a:gd name="connsiteX2" fmla="*/ 5232400 w 5232400"/>
              <a:gd name="connsiteY2" fmla="*/ 2592388 h 2592388"/>
              <a:gd name="connsiteX3" fmla="*/ 0 w 5232400"/>
              <a:gd name="connsiteY3" fmla="*/ 2592388 h 2592388"/>
              <a:gd name="connsiteX4" fmla="*/ 0 w 5232400"/>
              <a:gd name="connsiteY4" fmla="*/ 0 h 2592388"/>
              <a:gd name="connsiteX0" fmla="*/ 0 w 5232400"/>
              <a:gd name="connsiteY0" fmla="*/ 0 h 2592388"/>
              <a:gd name="connsiteX1" fmla="*/ 5232400 w 5232400"/>
              <a:gd name="connsiteY1" fmla="*/ 0 h 2592388"/>
              <a:gd name="connsiteX2" fmla="*/ 2453342 w 5232400"/>
              <a:gd name="connsiteY2" fmla="*/ 2592388 h 2592388"/>
              <a:gd name="connsiteX3" fmla="*/ 0 w 5232400"/>
              <a:gd name="connsiteY3" fmla="*/ 2592388 h 2592388"/>
              <a:gd name="connsiteX4" fmla="*/ 0 w 5232400"/>
              <a:gd name="connsiteY4" fmla="*/ 0 h 2592388"/>
              <a:gd name="connsiteX0" fmla="*/ 5976 w 5238376"/>
              <a:gd name="connsiteY0" fmla="*/ 0 h 2592388"/>
              <a:gd name="connsiteX1" fmla="*/ 5238376 w 5238376"/>
              <a:gd name="connsiteY1" fmla="*/ 0 h 2592388"/>
              <a:gd name="connsiteX2" fmla="*/ 2459318 w 5238376"/>
              <a:gd name="connsiteY2" fmla="*/ 2592388 h 2592388"/>
              <a:gd name="connsiteX3" fmla="*/ 0 w 5238376"/>
              <a:gd name="connsiteY3" fmla="*/ 1325376 h 2592388"/>
              <a:gd name="connsiteX4" fmla="*/ 5976 w 5238376"/>
              <a:gd name="connsiteY4" fmla="*/ 0 h 2592388"/>
              <a:gd name="connsiteX0" fmla="*/ 5976 w 5238376"/>
              <a:gd name="connsiteY0" fmla="*/ 0 h 2592388"/>
              <a:gd name="connsiteX1" fmla="*/ 5238376 w 5238376"/>
              <a:gd name="connsiteY1" fmla="*/ 0 h 2592388"/>
              <a:gd name="connsiteX2" fmla="*/ 2459318 w 5238376"/>
              <a:gd name="connsiteY2" fmla="*/ 2592388 h 2592388"/>
              <a:gd name="connsiteX3" fmla="*/ 0 w 5238376"/>
              <a:gd name="connsiteY3" fmla="*/ 1325376 h 2592388"/>
              <a:gd name="connsiteX4" fmla="*/ 5976 w 5238376"/>
              <a:gd name="connsiteY4" fmla="*/ 0 h 2592388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  <a:gd name="connsiteX0" fmla="*/ 5976 w 5238376"/>
              <a:gd name="connsiteY0" fmla="*/ 0 h 2593811"/>
              <a:gd name="connsiteX1" fmla="*/ 5238376 w 5238376"/>
              <a:gd name="connsiteY1" fmla="*/ 0 h 2593811"/>
              <a:gd name="connsiteX2" fmla="*/ 2459318 w 5238376"/>
              <a:gd name="connsiteY2" fmla="*/ 2592388 h 2593811"/>
              <a:gd name="connsiteX3" fmla="*/ 0 w 5238376"/>
              <a:gd name="connsiteY3" fmla="*/ 1325376 h 2593811"/>
              <a:gd name="connsiteX4" fmla="*/ 5976 w 5238376"/>
              <a:gd name="connsiteY4" fmla="*/ 0 h 259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376" h="2593811">
                <a:moveTo>
                  <a:pt x="5976" y="0"/>
                </a:moveTo>
                <a:lnTo>
                  <a:pt x="5238376" y="0"/>
                </a:lnTo>
                <a:cubicBezTo>
                  <a:pt x="4951505" y="1617164"/>
                  <a:pt x="3965388" y="2535081"/>
                  <a:pt x="2459318" y="2592388"/>
                </a:cubicBezTo>
                <a:cubicBezTo>
                  <a:pt x="1322791" y="2624263"/>
                  <a:pt x="628526" y="2118255"/>
                  <a:pt x="0" y="1325376"/>
                </a:cubicBezTo>
                <a:lnTo>
                  <a:pt x="5976" y="0"/>
                </a:ln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AD2618-FF06-A8F2-4DAF-EE06A253F775}"/>
              </a:ext>
            </a:extLst>
          </p:cNvPr>
          <p:cNvSpPr txBox="1"/>
          <p:nvPr/>
        </p:nvSpPr>
        <p:spPr>
          <a:xfrm>
            <a:off x="587157" y="2946660"/>
            <a:ext cx="6098240" cy="27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GB" sz="1800" b="1" dirty="0">
                <a:solidFill>
                  <a:srgbClr val="300069"/>
                </a:solidFill>
              </a:rPr>
              <a:t>This means… 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00069"/>
                </a:solidFill>
              </a:rPr>
              <a:t>Co-production over competition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00069"/>
                </a:solidFill>
              </a:rPr>
              <a:t>Long-term shared outcomes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00069"/>
                </a:solidFill>
              </a:rPr>
              <a:t>Mutual accountability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00069"/>
                </a:solidFill>
              </a:rPr>
              <a:t>Shared risk</a:t>
            </a:r>
            <a:endParaRPr lang="en-GB" sz="1800" dirty="0">
              <a:solidFill>
                <a:srgbClr val="300069"/>
              </a:solidFill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300069"/>
                </a:solidFill>
              </a:rPr>
              <a:t>Community-rooted delivery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EC5FBD-CABE-5C9E-0E4E-3A0B51F83D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9387" y="5901541"/>
            <a:ext cx="2389487" cy="6161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470AF9-C543-DB2E-CB5C-699B20F11F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652" y="5857739"/>
            <a:ext cx="1778348" cy="6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0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4F72B-7DF6-6EB6-6507-CFDCA60F6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9CA99-C788-7291-57BA-E30AA965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596" y="993028"/>
            <a:ext cx="2803941" cy="4159295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Large Residential home - not fit for purpose</a:t>
            </a:r>
          </a:p>
          <a:p>
            <a:endParaRPr lang="en-GB" dirty="0"/>
          </a:p>
          <a:p>
            <a:r>
              <a:rPr lang="en-GB" dirty="0"/>
              <a:t>Good Partnership and trust with Central Bedfordshire Council</a:t>
            </a:r>
          </a:p>
          <a:p>
            <a:endParaRPr lang="en-GB" dirty="0"/>
          </a:p>
          <a:p>
            <a:r>
              <a:rPr lang="en-GB" dirty="0"/>
              <a:t>Co-designed idea: </a:t>
            </a:r>
          </a:p>
          <a:p>
            <a:endParaRPr lang="en-GB" dirty="0"/>
          </a:p>
          <a:p>
            <a:r>
              <a:rPr lang="en-GB" dirty="0"/>
              <a:t>Unmet need from Central Beds (Transition but not just static provision)</a:t>
            </a:r>
          </a:p>
          <a:p>
            <a:endParaRPr lang="en-GB" dirty="0"/>
          </a:p>
          <a:p>
            <a:r>
              <a:rPr lang="en-GB" dirty="0"/>
              <a:t>Available resources from Hft</a:t>
            </a:r>
          </a:p>
          <a:p>
            <a:endParaRPr lang="en-GB" dirty="0"/>
          </a:p>
          <a:p>
            <a:r>
              <a:rPr lang="en-GB" dirty="0"/>
              <a:t>Willingness to work together </a:t>
            </a:r>
          </a:p>
          <a:p>
            <a:r>
              <a:rPr lang="en-GB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5D772-8D31-AC8A-3462-D60F9093B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90032" y="2789023"/>
            <a:ext cx="3577325" cy="3727420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rgbClr val="000000"/>
                </a:solidFill>
                <a:latin typeface="Poppins" pitchFamily="2" charset="77"/>
              </a:rPr>
              <a:t>The Transition service model is not exactly new. The working relationship with the local authority, and a commitment from the authority to ensure supported people have a pathway to move into long-term accommodation at the end of their transition pathway, when they may be deemed as “appropriately housed” is what's new.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en-GB" dirty="0"/>
              <a:t>Ian Eary	</a:t>
            </a:r>
          </a:p>
          <a:p>
            <a:pPr lvl="1"/>
            <a:r>
              <a:rPr lang="en-GB" dirty="0"/>
              <a:t>Regional Service Manager - Hft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2AB0-B70A-A45B-8BB8-2D80EB7236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HFT  - KWV Story; Before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76C117-5F3B-9767-D22A-E49F6235C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729297" y="4445096"/>
            <a:ext cx="1651633" cy="1660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A6E2D-6B7C-4097-B47D-97C2EDF981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017" y="5707619"/>
            <a:ext cx="2565100" cy="953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682722-F63A-F829-3D16-D64386ACB2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4058" y="5896045"/>
            <a:ext cx="2705959" cy="697763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3E6A488-E970-4410-326D-5E3CB90E5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45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9055A0-AB53-CE3E-3772-047FEA21A3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55460" y="403794"/>
            <a:ext cx="3447745" cy="19393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9DB84C-6C9B-C603-ABF6-9288642EDB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5" y="1172533"/>
            <a:ext cx="35433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49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1F9AD5-E873-EABF-7AA2-8ADF5EA81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1268" y="5956737"/>
            <a:ext cx="2346052" cy="604957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EB36216-494C-DE32-3133-B3001D6BD0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000" y="1205775"/>
            <a:ext cx="5904000" cy="4392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Resi Care Home -&gt; 4 self contained flats + shared training space for life skills</a:t>
            </a:r>
            <a:br>
              <a:rPr lang="en-US" sz="2000" dirty="0"/>
            </a:br>
            <a:r>
              <a:rPr lang="en-US" sz="2000" dirty="0"/>
              <a:t>refurbishment fully funded by Hft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Personalised</a:t>
            </a:r>
            <a:r>
              <a:rPr lang="en-US" sz="2000" dirty="0"/>
              <a:t> tech and 1:1 intensive support, which reduces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 – stage pathway: Outreach -&gt; Transition  -&gt; Move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Focus on 4 life domains: health, employment, home, relationships </a:t>
            </a:r>
          </a:p>
          <a:p>
            <a:endParaRPr lang="en-US" dirty="0"/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347A885C-DE5E-408E-00B2-35CCD8959D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3858" y="695968"/>
            <a:ext cx="4737065" cy="5260769"/>
          </a:xfr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3428B-6427-F6D4-8CDB-E661C76314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320" y="5914989"/>
            <a:ext cx="1740600" cy="6467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1F1A53-901E-4892-CA9E-9A40ED742DB2}"/>
              </a:ext>
            </a:extLst>
          </p:cNvPr>
          <p:cNvSpPr txBox="1"/>
          <p:nvPr/>
        </p:nvSpPr>
        <p:spPr>
          <a:xfrm>
            <a:off x="320039" y="621000"/>
            <a:ext cx="6100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300069"/>
                </a:solidFill>
              </a:rPr>
              <a:t>KVW – The Model</a:t>
            </a:r>
          </a:p>
        </p:txBody>
      </p:sp>
    </p:spTree>
    <p:extLst>
      <p:ext uri="{BB962C8B-B14F-4D97-AF65-F5344CB8AC3E}">
        <p14:creationId xmlns:p14="http://schemas.microsoft.com/office/powerpoint/2010/main" val="293444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A2667-BEA7-66EC-2BDA-AC0BBEFD6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975" y="485373"/>
            <a:ext cx="10779095" cy="864001"/>
          </a:xfrm>
        </p:spPr>
        <p:txBody>
          <a:bodyPr/>
          <a:lstStyle/>
          <a:p>
            <a:r>
              <a:rPr lang="en-US" sz="3200" dirty="0"/>
              <a:t>The outcomes and learning 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96D5F-1F3B-3AB2-ECB6-B3400828834D}"/>
              </a:ext>
            </a:extLst>
          </p:cNvPr>
          <p:cNvSpPr/>
          <p:nvPr/>
        </p:nvSpPr>
        <p:spPr>
          <a:xfrm>
            <a:off x="8015844" y="0"/>
            <a:ext cx="4075216" cy="6858000"/>
          </a:xfrm>
          <a:prstGeom prst="rect">
            <a:avLst/>
          </a:prstGeom>
          <a:solidFill>
            <a:srgbClr val="F5E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B22563C8-433E-5EB6-FD7F-8D58596FB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1917" y="1349375"/>
            <a:ext cx="3744949" cy="41592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48770D-080D-D3BA-0387-3F96626E96E4}"/>
              </a:ext>
            </a:extLst>
          </p:cNvPr>
          <p:cNvSpPr txBox="1"/>
          <p:nvPr/>
        </p:nvSpPr>
        <p:spPr>
          <a:xfrm>
            <a:off x="561975" y="1264723"/>
            <a:ext cx="70341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0069"/>
                </a:solidFill>
              </a:rPr>
              <a:t>Over 20 young people supported since opening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000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0069"/>
                </a:solidFill>
              </a:rPr>
              <a:t>Two people fully independent of paid care on exit, remaining all have average of 40% reduction on their care package from base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000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0069"/>
                </a:solidFill>
              </a:rPr>
              <a:t>Estimated saving of £500k pa and counting to Central Beds, since service opening.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000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0069"/>
                </a:solidFill>
              </a:rPr>
              <a:t>The Big 5 – stability principle, reduced placement breakdown post move on AND improved community engagement / informal support are all what the voluntary sector do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0006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0069"/>
                </a:solidFill>
              </a:rPr>
              <a:t>Partnership with LA Housing Officers to make sure move on options available is key.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81A611-37C8-F80A-292F-F1194FBCA0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4880" y="5895367"/>
            <a:ext cx="2705959" cy="697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022E3B-1287-4D0A-1786-4F905CBCD4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977" y="5895367"/>
            <a:ext cx="1878023" cy="6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65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ft Theme Colours">
      <a:dk1>
        <a:sysClr val="windowText" lastClr="000000"/>
      </a:dk1>
      <a:lt1>
        <a:sysClr val="window" lastClr="FFFFFF"/>
      </a:lt1>
      <a:dk2>
        <a:srgbClr val="FEF3F0"/>
      </a:dk2>
      <a:lt2>
        <a:srgbClr val="300069"/>
      </a:lt2>
      <a:accent1>
        <a:srgbClr val="300069"/>
      </a:accent1>
      <a:accent2>
        <a:srgbClr val="FEF3F0"/>
      </a:accent2>
      <a:accent3>
        <a:srgbClr val="FF94CF"/>
      </a:accent3>
      <a:accent4>
        <a:srgbClr val="7BE8C8"/>
      </a:accent4>
      <a:accent5>
        <a:srgbClr val="FFD4EC"/>
      </a:accent5>
      <a:accent6>
        <a:srgbClr val="BDF3E3"/>
      </a:accent6>
      <a:hlink>
        <a:srgbClr val="300069"/>
      </a:hlink>
      <a:folHlink>
        <a:srgbClr val="FF94CF"/>
      </a:folHlink>
    </a:clrScheme>
    <a:fontScheme name="Hft Theme Font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AA607EE-07AE-EB41-9E72-5EBCDDBF347E}" vid="{2EC0E4F4-EA12-D040-A610-B9DBCD5EB9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943E03D21409458C563385EC82CF9D" ma:contentTypeVersion="13" ma:contentTypeDescription="Create a new document." ma:contentTypeScope="" ma:versionID="a0033ac867983eef42c2fc5eee22e8c8">
  <xsd:schema xmlns:xsd="http://www.w3.org/2001/XMLSchema" xmlns:xs="http://www.w3.org/2001/XMLSchema" xmlns:p="http://schemas.microsoft.com/office/2006/metadata/properties" xmlns:ns2="89637aa1-7b48-4060-803a-c34c58bc8bfc" xmlns:ns3="be2b0b65-5089-4106-bb34-2edddfc01d42" targetNamespace="http://schemas.microsoft.com/office/2006/metadata/properties" ma:root="true" ma:fieldsID="bb4c55a91a522354ef67b5633996f242" ns2:_="" ns3:_="">
    <xsd:import namespace="89637aa1-7b48-4060-803a-c34c58bc8bfc"/>
    <xsd:import namespace="be2b0b65-5089-4106-bb34-2edddfc01d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37aa1-7b48-4060-803a-c34c58bc8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f71c99a-b070-4801-96cb-edc2a9cf1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b0b65-5089-4106-bb34-2edddfc01d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079b2b6-2489-4d6c-a4df-d0ffd1d1184c}" ma:internalName="TaxCatchAll" ma:showField="CatchAllData" ma:web="be2b0b65-5089-4106-bb34-2edddfc01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4D2ABA-227A-4836-83B7-8C29887B5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637aa1-7b48-4060-803a-c34c58bc8bfc"/>
    <ds:schemaRef ds:uri="be2b0b65-5089-4106-bb34-2edddfc01d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DFF52A-981D-4953-ABFF-749BF1FFED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5862</TotalTime>
  <Words>1325</Words>
  <Application>Microsoft Macintosh PowerPoint</Application>
  <PresentationFormat>Widescreen</PresentationFormat>
  <Paragraphs>202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Poppins SemiBold</vt:lpstr>
      <vt:lpstr>Arial</vt:lpstr>
      <vt:lpstr>Neue Haas Grotesk Text Pro</vt:lpstr>
      <vt:lpstr>Poppins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Veevers</dc:creator>
  <cp:lastModifiedBy>Sarah Woodhouse</cp:lastModifiedBy>
  <cp:revision>6</cp:revision>
  <dcterms:created xsi:type="dcterms:W3CDTF">2025-11-09T17:57:37Z</dcterms:created>
  <dcterms:modified xsi:type="dcterms:W3CDTF">2025-11-24T17:35:09Z</dcterms:modified>
</cp:coreProperties>
</file>