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93" r:id="rId6"/>
    <p:sldMasterId id="2147483706" r:id="rId7"/>
  </p:sldMasterIdLst>
  <p:notesMasterIdLst>
    <p:notesMasterId r:id="rId43"/>
  </p:notesMasterIdLst>
  <p:sldIdLst>
    <p:sldId id="257" r:id="rId8"/>
    <p:sldId id="285" r:id="rId9"/>
    <p:sldId id="286" r:id="rId10"/>
    <p:sldId id="282" r:id="rId11"/>
    <p:sldId id="2147374692" r:id="rId12"/>
    <p:sldId id="2147374693" r:id="rId13"/>
    <p:sldId id="2147374694" r:id="rId14"/>
    <p:sldId id="2147374695" r:id="rId15"/>
    <p:sldId id="2147374679" r:id="rId16"/>
    <p:sldId id="2147374696" r:id="rId17"/>
    <p:sldId id="2147374687" r:id="rId18"/>
    <p:sldId id="2110" r:id="rId19"/>
    <p:sldId id="2117" r:id="rId20"/>
    <p:sldId id="2113" r:id="rId21"/>
    <p:sldId id="2116" r:id="rId22"/>
    <p:sldId id="2115" r:id="rId23"/>
    <p:sldId id="2147374690" r:id="rId24"/>
    <p:sldId id="263" r:id="rId25"/>
    <p:sldId id="2318" r:id="rId26"/>
    <p:sldId id="2297" r:id="rId27"/>
    <p:sldId id="2319" r:id="rId28"/>
    <p:sldId id="1091" r:id="rId29"/>
    <p:sldId id="2315" r:id="rId30"/>
    <p:sldId id="2309" r:id="rId31"/>
    <p:sldId id="2311" r:id="rId32"/>
    <p:sldId id="2310" r:id="rId33"/>
    <p:sldId id="2320" r:id="rId34"/>
    <p:sldId id="2316" r:id="rId35"/>
    <p:sldId id="2302" r:id="rId36"/>
    <p:sldId id="2303" r:id="rId37"/>
    <p:sldId id="2301" r:id="rId38"/>
    <p:sldId id="2304" r:id="rId39"/>
    <p:sldId id="2299" r:id="rId40"/>
    <p:sldId id="2147374689" r:id="rId41"/>
    <p:sldId id="2147374675" r:id="rId42"/>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tkins, Laura" initials="AL" lastIdx="1" clrIdx="6">
    <p:extLst>
      <p:ext uri="{19B8F6BF-5375-455C-9EA6-DF929625EA0E}">
        <p15:presenceInfo xmlns:p15="http://schemas.microsoft.com/office/powerpoint/2012/main" userId="S::laura.atkins@dhsc.gov.uk::bb5877a7-f2bb-4801-a7e6-ec727a506c91" providerId="AD"/>
      </p:ext>
    </p:extLst>
  </p:cmAuthor>
  <p:cmAuthor id="1" name="Pareas, Hayley" initials="PH" lastIdx="8" clrIdx="0">
    <p:extLst>
      <p:ext uri="{19B8F6BF-5375-455C-9EA6-DF929625EA0E}">
        <p15:presenceInfo xmlns:p15="http://schemas.microsoft.com/office/powerpoint/2012/main" userId="S::Hayley.Pareas@dhsc.gov.uk::cf7d4d41-be9a-4d9d-876e-6e655cff4902" providerId="AD"/>
      </p:ext>
    </p:extLst>
  </p:cmAuthor>
  <p:cmAuthor id="2" name="Raby, Tracy" initials="RT" lastIdx="5" clrIdx="1">
    <p:extLst>
      <p:ext uri="{19B8F6BF-5375-455C-9EA6-DF929625EA0E}">
        <p15:presenceInfo xmlns:p15="http://schemas.microsoft.com/office/powerpoint/2012/main" userId="S::Tracy.Raby@dhsc.gov.uk::48e6a126-9211-4020-94a9-2a380596ffdd" providerId="AD"/>
      </p:ext>
    </p:extLst>
  </p:cmAuthor>
  <p:cmAuthor id="3" name="Wiggins, Helen" initials="WH" lastIdx="2" clrIdx="2">
    <p:extLst>
      <p:ext uri="{19B8F6BF-5375-455C-9EA6-DF929625EA0E}">
        <p15:presenceInfo xmlns:p15="http://schemas.microsoft.com/office/powerpoint/2012/main" userId="S::helen.wiggins@dhsc.gov.uk::b10f77af-93fa-4208-841b-8e0486475dfb" providerId="AD"/>
      </p:ext>
    </p:extLst>
  </p:cmAuthor>
  <p:cmAuthor id="4" name="Shafiq, Zohal" initials="SZ" lastIdx="1" clrIdx="3">
    <p:extLst>
      <p:ext uri="{19B8F6BF-5375-455C-9EA6-DF929625EA0E}">
        <p15:presenceInfo xmlns:p15="http://schemas.microsoft.com/office/powerpoint/2012/main" userId="S::zohal.shafiq@dhsc.gov.uk::83104fd3-19a5-4ffc-8bdb-466d3b3e5648" providerId="AD"/>
      </p:ext>
    </p:extLst>
  </p:cmAuthor>
  <p:cmAuthor id="5" name="Rhodes, Jennifer" initials="RJ" lastIdx="4" clrIdx="4">
    <p:extLst>
      <p:ext uri="{19B8F6BF-5375-455C-9EA6-DF929625EA0E}">
        <p15:presenceInfo xmlns:p15="http://schemas.microsoft.com/office/powerpoint/2012/main" userId="S::Jennifer.Rhodes@dhsc.gov.uk::83d33510-3976-43ef-a04a-83e6d39ef80d" providerId="AD"/>
      </p:ext>
    </p:extLst>
  </p:cmAuthor>
  <p:cmAuthor id="6" name="Allen, Jeni" initials="AJ" lastIdx="1" clrIdx="5">
    <p:extLst>
      <p:ext uri="{19B8F6BF-5375-455C-9EA6-DF929625EA0E}">
        <p15:presenceInfo xmlns:p15="http://schemas.microsoft.com/office/powerpoint/2012/main" userId="S::jeni.allen@dhsc.gov.uk::8191a25d-bb2c-4e77-bdbc-fbca93bdf17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DE8E77-D590-4049-9448-78930616CA8B}" v="770" dt="2023-02-20T11:55:42.664"/>
    <p1510:client id="{90921D41-8147-E031-FAF8-00C8E670A209}" v="29" dt="2023-02-20T15:28:40.5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ggins, Helen" userId="b10f77af-93fa-4208-841b-8e0486475dfb" providerId="ADAL" clId="{8BDE8E77-D590-4049-9448-78930616CA8B}"/>
    <pc:docChg chg="undo custSel delSld modSld">
      <pc:chgData name="Wiggins, Helen" userId="b10f77af-93fa-4208-841b-8e0486475dfb" providerId="ADAL" clId="{8BDE8E77-D590-4049-9448-78930616CA8B}" dt="2023-02-20T11:55:42.664" v="822"/>
      <pc:docMkLst>
        <pc:docMk/>
      </pc:docMkLst>
      <pc:sldChg chg="del delDesignElem">
        <pc:chgData name="Wiggins, Helen" userId="b10f77af-93fa-4208-841b-8e0486475dfb" providerId="ADAL" clId="{8BDE8E77-D590-4049-9448-78930616CA8B}" dt="2023-02-16T11:02:30.625" v="10" actId="47"/>
        <pc:sldMkLst>
          <pc:docMk/>
          <pc:sldMk cId="3144119947" sldId="263"/>
        </pc:sldMkLst>
      </pc:sldChg>
      <pc:sldChg chg="del">
        <pc:chgData name="Wiggins, Helen" userId="b10f77af-93fa-4208-841b-8e0486475dfb" providerId="ADAL" clId="{8BDE8E77-D590-4049-9448-78930616CA8B}" dt="2023-02-16T11:01:34.121" v="9" actId="47"/>
        <pc:sldMkLst>
          <pc:docMk/>
          <pc:sldMk cId="2105916664" sldId="2299"/>
        </pc:sldMkLst>
      </pc:sldChg>
      <pc:sldChg chg="del delDesignElem">
        <pc:chgData name="Wiggins, Helen" userId="b10f77af-93fa-4208-841b-8e0486475dfb" providerId="ADAL" clId="{8BDE8E77-D590-4049-9448-78930616CA8B}" dt="2023-02-16T11:00:04.028" v="8" actId="47"/>
        <pc:sldMkLst>
          <pc:docMk/>
          <pc:sldMk cId="3983766673" sldId="2302"/>
        </pc:sldMkLst>
      </pc:sldChg>
      <pc:sldChg chg="del delDesignElem">
        <pc:chgData name="Wiggins, Helen" userId="b10f77af-93fa-4208-841b-8e0486475dfb" providerId="ADAL" clId="{8BDE8E77-D590-4049-9448-78930616CA8B}" dt="2023-02-16T10:58:48.007" v="5" actId="47"/>
        <pc:sldMkLst>
          <pc:docMk/>
          <pc:sldMk cId="3478894985" sldId="2309"/>
        </pc:sldMkLst>
      </pc:sldChg>
      <pc:sldChg chg="delDesignElem">
        <pc:chgData name="Wiggins, Helen" userId="b10f77af-93fa-4208-841b-8e0486475dfb" providerId="ADAL" clId="{8BDE8E77-D590-4049-9448-78930616CA8B}" dt="2023-02-16T10:58:25.565" v="3"/>
        <pc:sldMkLst>
          <pc:docMk/>
          <pc:sldMk cId="4091956686" sldId="2315"/>
        </pc:sldMkLst>
      </pc:sldChg>
      <pc:sldChg chg="delDesignElem">
        <pc:chgData name="Wiggins, Helen" userId="b10f77af-93fa-4208-841b-8e0486475dfb" providerId="ADAL" clId="{8BDE8E77-D590-4049-9448-78930616CA8B}" dt="2023-02-16T10:59:48.356" v="6"/>
        <pc:sldMkLst>
          <pc:docMk/>
          <pc:sldMk cId="1118832053" sldId="2316"/>
        </pc:sldMkLst>
      </pc:sldChg>
      <pc:sldChg chg="del delDesignElem">
        <pc:chgData name="Wiggins, Helen" userId="b10f77af-93fa-4208-841b-8e0486475dfb" providerId="ADAL" clId="{8BDE8E77-D590-4049-9448-78930616CA8B}" dt="2023-02-16T10:55:42.898" v="2" actId="47"/>
        <pc:sldMkLst>
          <pc:docMk/>
          <pc:sldMk cId="9140363" sldId="2318"/>
        </pc:sldMkLst>
      </pc:sldChg>
      <pc:sldChg chg="addSp modSp mod">
        <pc:chgData name="Wiggins, Helen" userId="b10f77af-93fa-4208-841b-8e0486475dfb" providerId="ADAL" clId="{8BDE8E77-D590-4049-9448-78930616CA8B}" dt="2023-02-20T11:53:41.974" v="792" actId="1076"/>
        <pc:sldMkLst>
          <pc:docMk/>
          <pc:sldMk cId="2037108917" sldId="2147374694"/>
        </pc:sldMkLst>
        <pc:graphicFrameChg chg="mod modGraphic">
          <ac:chgData name="Wiggins, Helen" userId="b10f77af-93fa-4208-841b-8e0486475dfb" providerId="ADAL" clId="{8BDE8E77-D590-4049-9448-78930616CA8B}" dt="2023-02-20T11:53:28.196" v="789" actId="20577"/>
          <ac:graphicFrameMkLst>
            <pc:docMk/>
            <pc:sldMk cId="2037108917" sldId="2147374694"/>
            <ac:graphicFrameMk id="5" creationId="{92916A01-1CAD-4591-B05D-48FA6BA018B2}"/>
          </ac:graphicFrameMkLst>
        </pc:graphicFrameChg>
        <pc:picChg chg="add mod">
          <ac:chgData name="Wiggins, Helen" userId="b10f77af-93fa-4208-841b-8e0486475dfb" providerId="ADAL" clId="{8BDE8E77-D590-4049-9448-78930616CA8B}" dt="2023-02-20T11:53:41.974" v="792" actId="1076"/>
          <ac:picMkLst>
            <pc:docMk/>
            <pc:sldMk cId="2037108917" sldId="2147374694"/>
            <ac:picMk id="12" creationId="{8B88FB1E-440F-441D-9A22-2D7AF0DDE926}"/>
          </ac:picMkLst>
        </pc:picChg>
      </pc:sldChg>
      <pc:sldChg chg="modSp mod">
        <pc:chgData name="Wiggins, Helen" userId="b10f77af-93fa-4208-841b-8e0486475dfb" providerId="ADAL" clId="{8BDE8E77-D590-4049-9448-78930616CA8B}" dt="2023-02-20T11:55:42.664" v="822"/>
        <pc:sldMkLst>
          <pc:docMk/>
          <pc:sldMk cId="3661524207" sldId="2147374695"/>
        </pc:sldMkLst>
        <pc:graphicFrameChg chg="mod modGraphic">
          <ac:chgData name="Wiggins, Helen" userId="b10f77af-93fa-4208-841b-8e0486475dfb" providerId="ADAL" clId="{8BDE8E77-D590-4049-9448-78930616CA8B}" dt="2023-02-20T11:55:42.664" v="822"/>
          <ac:graphicFrameMkLst>
            <pc:docMk/>
            <pc:sldMk cId="3661524207" sldId="2147374695"/>
            <ac:graphicFrameMk id="5" creationId="{845D12F0-2FA2-4F4A-9B46-8DD41ED14D38}"/>
          </ac:graphicFrameMkLst>
        </pc:graphicFrameChg>
      </pc:sldChg>
      <pc:sldChg chg="modSp mod">
        <pc:chgData name="Wiggins, Helen" userId="b10f77af-93fa-4208-841b-8e0486475dfb" providerId="ADAL" clId="{8BDE8E77-D590-4049-9448-78930616CA8B}" dt="2023-02-16T14:52:42.215" v="111" actId="6549"/>
        <pc:sldMkLst>
          <pc:docMk/>
          <pc:sldMk cId="4196606708" sldId="2147374697"/>
        </pc:sldMkLst>
        <pc:spChg chg="mod">
          <ac:chgData name="Wiggins, Helen" userId="b10f77af-93fa-4208-841b-8e0486475dfb" providerId="ADAL" clId="{8BDE8E77-D590-4049-9448-78930616CA8B}" dt="2023-02-16T14:52:42.215" v="111" actId="6549"/>
          <ac:spMkLst>
            <pc:docMk/>
            <pc:sldMk cId="4196606708" sldId="2147374697"/>
            <ac:spMk id="6" creationId="{97C8E467-C17E-4A62-9AE5-F52FA95BC988}"/>
          </ac:spMkLst>
        </pc:spChg>
      </pc:sldChg>
      <pc:sldChg chg="modSp mod">
        <pc:chgData name="Wiggins, Helen" userId="b10f77af-93fa-4208-841b-8e0486475dfb" providerId="ADAL" clId="{8BDE8E77-D590-4049-9448-78930616CA8B}" dt="2023-02-16T14:53:03.047" v="201" actId="6549"/>
        <pc:sldMkLst>
          <pc:docMk/>
          <pc:sldMk cId="592350641" sldId="2147374700"/>
        </pc:sldMkLst>
        <pc:spChg chg="mod">
          <ac:chgData name="Wiggins, Helen" userId="b10f77af-93fa-4208-841b-8e0486475dfb" providerId="ADAL" clId="{8BDE8E77-D590-4049-9448-78930616CA8B}" dt="2023-02-16T14:53:03.047" v="201" actId="6549"/>
          <ac:spMkLst>
            <pc:docMk/>
            <pc:sldMk cId="592350641" sldId="2147374700"/>
            <ac:spMk id="6" creationId="{97C8E467-C17E-4A62-9AE5-F52FA95BC988}"/>
          </ac:spMkLst>
        </pc:spChg>
        <pc:graphicFrameChg chg="modGraphic">
          <ac:chgData name="Wiggins, Helen" userId="b10f77af-93fa-4208-841b-8e0486475dfb" providerId="ADAL" clId="{8BDE8E77-D590-4049-9448-78930616CA8B}" dt="2023-02-16T14:00:21.445" v="25" actId="20577"/>
          <ac:graphicFrameMkLst>
            <pc:docMk/>
            <pc:sldMk cId="592350641" sldId="2147374700"/>
            <ac:graphicFrameMk id="4" creationId="{C3D8DF9B-074D-42E2-8433-7576B97BA303}"/>
          </ac:graphicFrameMkLst>
        </pc:graphicFrameChg>
      </pc:sldChg>
      <pc:sldMasterChg chg="delSldLayout">
        <pc:chgData name="Wiggins, Helen" userId="b10f77af-93fa-4208-841b-8e0486475dfb" providerId="ADAL" clId="{8BDE8E77-D590-4049-9448-78930616CA8B}" dt="2023-02-16T11:02:30.625" v="10" actId="47"/>
        <pc:sldMasterMkLst>
          <pc:docMk/>
          <pc:sldMasterMk cId="3801637356" sldId="2147483673"/>
        </pc:sldMasterMkLst>
        <pc:sldLayoutChg chg="del">
          <pc:chgData name="Wiggins, Helen" userId="b10f77af-93fa-4208-841b-8e0486475dfb" providerId="ADAL" clId="{8BDE8E77-D590-4049-9448-78930616CA8B}" dt="2023-02-16T11:02:30.625" v="10" actId="47"/>
          <pc:sldLayoutMkLst>
            <pc:docMk/>
            <pc:sldMasterMk cId="3801637356" sldId="2147483673"/>
            <pc:sldLayoutMk cId="2558530612" sldId="2147483705"/>
          </pc:sldLayoutMkLst>
        </pc:sldLayoutChg>
        <pc:sldLayoutChg chg="del">
          <pc:chgData name="Wiggins, Helen" userId="b10f77af-93fa-4208-841b-8e0486475dfb" providerId="ADAL" clId="{8BDE8E77-D590-4049-9448-78930616CA8B}" dt="2023-02-16T10:55:42.898" v="2" actId="47"/>
          <pc:sldLayoutMkLst>
            <pc:docMk/>
            <pc:sldMasterMk cId="3801637356" sldId="2147483673"/>
            <pc:sldLayoutMk cId="1912665801" sldId="2147483706"/>
          </pc:sldLayoutMkLst>
        </pc:sldLayoutChg>
      </pc:sldMasterChg>
    </pc:docChg>
  </pc:docChgLst>
  <pc:docChgLst>
    <pc:chgData name="Raby, Tracy" userId="S::tracy.raby@dhsc.gov.uk::48e6a126-9211-4020-94a9-2a380596ffdd" providerId="AD" clId="Web-{07E149E2-C3E5-A065-73BD-62E92F5790C3}"/>
    <pc:docChg chg="">
      <pc:chgData name="Raby, Tracy" userId="S::tracy.raby@dhsc.gov.uk::48e6a126-9211-4020-94a9-2a380596ffdd" providerId="AD" clId="Web-{07E149E2-C3E5-A065-73BD-62E92F5790C3}" dt="2023-02-16T19:57:26.098" v="0"/>
      <pc:docMkLst>
        <pc:docMk/>
      </pc:docMkLst>
      <pc:sldChg chg="delCm">
        <pc:chgData name="Raby, Tracy" userId="S::tracy.raby@dhsc.gov.uk::48e6a126-9211-4020-94a9-2a380596ffdd" providerId="AD" clId="Web-{07E149E2-C3E5-A065-73BD-62E92F5790C3}" dt="2023-02-16T19:57:26.098" v="0"/>
        <pc:sldMkLst>
          <pc:docMk/>
          <pc:sldMk cId="1899582407" sldId="286"/>
        </pc:sldMkLst>
      </pc:sldChg>
    </pc:docChg>
  </pc:docChgLst>
  <pc:docChgLst>
    <pc:chgData name="Pareas, Hayley" userId="S::hayley.pareas@dhsc.gov.uk::cf7d4d41-be9a-4d9d-876e-6e655cff4902" providerId="AD" clId="Web-{1A640A3C-5552-9FEA-7347-856C46B4FD8A}"/>
    <pc:docChg chg="delSld modSld">
      <pc:chgData name="Pareas, Hayley" userId="S::hayley.pareas@dhsc.gov.uk::cf7d4d41-be9a-4d9d-876e-6e655cff4902" providerId="AD" clId="Web-{1A640A3C-5552-9FEA-7347-856C46B4FD8A}" dt="2023-02-15T16:02:46.459" v="20"/>
      <pc:docMkLst>
        <pc:docMk/>
      </pc:docMkLst>
      <pc:sldChg chg="delSp modSp">
        <pc:chgData name="Pareas, Hayley" userId="S::hayley.pareas@dhsc.gov.uk::cf7d4d41-be9a-4d9d-876e-6e655cff4902" providerId="AD" clId="Web-{1A640A3C-5552-9FEA-7347-856C46B4FD8A}" dt="2023-02-15T16:01:46.456" v="18"/>
        <pc:sldMkLst>
          <pc:docMk/>
          <pc:sldMk cId="3661524207" sldId="2147374695"/>
        </pc:sldMkLst>
        <pc:graphicFrameChg chg="modGraphic">
          <ac:chgData name="Pareas, Hayley" userId="S::hayley.pareas@dhsc.gov.uk::cf7d4d41-be9a-4d9d-876e-6e655cff4902" providerId="AD" clId="Web-{1A640A3C-5552-9FEA-7347-856C46B4FD8A}" dt="2023-02-15T16:01:38.706" v="17"/>
          <ac:graphicFrameMkLst>
            <pc:docMk/>
            <pc:sldMk cId="3661524207" sldId="2147374695"/>
            <ac:graphicFrameMk id="5" creationId="{845D12F0-2FA2-4F4A-9B46-8DD41ED14D38}"/>
          </ac:graphicFrameMkLst>
        </pc:graphicFrameChg>
        <pc:picChg chg="del">
          <ac:chgData name="Pareas, Hayley" userId="S::hayley.pareas@dhsc.gov.uk::cf7d4d41-be9a-4d9d-876e-6e655cff4902" providerId="AD" clId="Web-{1A640A3C-5552-9FEA-7347-856C46B4FD8A}" dt="2023-02-15T16:01:46.456" v="18"/>
          <ac:picMkLst>
            <pc:docMk/>
            <pc:sldMk cId="3661524207" sldId="2147374695"/>
            <ac:picMk id="10" creationId="{E1B31227-2C5A-420F-AB0C-9EBB2D350DFB}"/>
          </ac:picMkLst>
        </pc:picChg>
      </pc:sldChg>
      <pc:sldChg chg="del">
        <pc:chgData name="Pareas, Hayley" userId="S::hayley.pareas@dhsc.gov.uk::cf7d4d41-be9a-4d9d-876e-6e655cff4902" providerId="AD" clId="Web-{1A640A3C-5552-9FEA-7347-856C46B4FD8A}" dt="2023-02-15T16:02:34.240" v="19"/>
        <pc:sldMkLst>
          <pc:docMk/>
          <pc:sldMk cId="190036296" sldId="2147374698"/>
        </pc:sldMkLst>
      </pc:sldChg>
      <pc:sldChg chg="del">
        <pc:chgData name="Pareas, Hayley" userId="S::hayley.pareas@dhsc.gov.uk::cf7d4d41-be9a-4d9d-876e-6e655cff4902" providerId="AD" clId="Web-{1A640A3C-5552-9FEA-7347-856C46B4FD8A}" dt="2023-02-15T15:58:49.150" v="0"/>
        <pc:sldMkLst>
          <pc:docMk/>
          <pc:sldMk cId="4013536" sldId="2147374699"/>
        </pc:sldMkLst>
      </pc:sldChg>
      <pc:sldChg chg="modSp">
        <pc:chgData name="Pareas, Hayley" userId="S::hayley.pareas@dhsc.gov.uk::cf7d4d41-be9a-4d9d-876e-6e655cff4902" providerId="AD" clId="Web-{1A640A3C-5552-9FEA-7347-856C46B4FD8A}" dt="2023-02-15T16:02:46.459" v="20"/>
        <pc:sldMkLst>
          <pc:docMk/>
          <pc:sldMk cId="592350641" sldId="2147374700"/>
        </pc:sldMkLst>
        <pc:graphicFrameChg chg="mod modGraphic">
          <ac:chgData name="Pareas, Hayley" userId="S::hayley.pareas@dhsc.gov.uk::cf7d4d41-be9a-4d9d-876e-6e655cff4902" providerId="AD" clId="Web-{1A640A3C-5552-9FEA-7347-856C46B4FD8A}" dt="2023-02-15T16:02:46.459" v="20"/>
          <ac:graphicFrameMkLst>
            <pc:docMk/>
            <pc:sldMk cId="592350641" sldId="2147374700"/>
            <ac:graphicFrameMk id="4" creationId="{C3D8DF9B-074D-42E2-8433-7576B97BA303}"/>
          </ac:graphicFrameMkLst>
        </pc:graphicFrameChg>
      </pc:sldChg>
    </pc:docChg>
  </pc:docChgLst>
  <pc:docChgLst>
    <pc:chgData name="Pareas, Hayley" userId="S::hayley.pareas@dhsc.gov.uk::cf7d4d41-be9a-4d9d-876e-6e655cff4902" providerId="AD" clId="Web-{30C56899-4190-40BF-E4A2-C02882ABAAFC}"/>
    <pc:docChg chg="modSld">
      <pc:chgData name="Pareas, Hayley" userId="S::hayley.pareas@dhsc.gov.uk::cf7d4d41-be9a-4d9d-876e-6e655cff4902" providerId="AD" clId="Web-{30C56899-4190-40BF-E4A2-C02882ABAAFC}" dt="2023-02-15T10:44:17.759" v="31" actId="20577"/>
      <pc:docMkLst>
        <pc:docMk/>
      </pc:docMkLst>
      <pc:sldChg chg="modSp">
        <pc:chgData name="Pareas, Hayley" userId="S::hayley.pareas@dhsc.gov.uk::cf7d4d41-be9a-4d9d-876e-6e655cff4902" providerId="AD" clId="Web-{30C56899-4190-40BF-E4A2-C02882ABAAFC}" dt="2023-02-15T10:43:15.099" v="23" actId="20577"/>
        <pc:sldMkLst>
          <pc:docMk/>
          <pc:sldMk cId="1031545352" sldId="2147374693"/>
        </pc:sldMkLst>
        <pc:spChg chg="mod">
          <ac:chgData name="Pareas, Hayley" userId="S::hayley.pareas@dhsc.gov.uk::cf7d4d41-be9a-4d9d-876e-6e655cff4902" providerId="AD" clId="Web-{30C56899-4190-40BF-E4A2-C02882ABAAFC}" dt="2023-02-15T10:43:15.099" v="23" actId="20577"/>
          <ac:spMkLst>
            <pc:docMk/>
            <pc:sldMk cId="1031545352" sldId="2147374693"/>
            <ac:spMk id="6" creationId="{97C8E467-C17E-4A62-9AE5-F52FA95BC988}"/>
          </ac:spMkLst>
        </pc:spChg>
      </pc:sldChg>
      <pc:sldChg chg="modSp">
        <pc:chgData name="Pareas, Hayley" userId="S::hayley.pareas@dhsc.gov.uk::cf7d4d41-be9a-4d9d-876e-6e655cff4902" providerId="AD" clId="Web-{30C56899-4190-40BF-E4A2-C02882ABAAFC}" dt="2023-02-15T10:43:42.210" v="27" actId="20577"/>
        <pc:sldMkLst>
          <pc:docMk/>
          <pc:sldMk cId="2037108917" sldId="2147374694"/>
        </pc:sldMkLst>
        <pc:spChg chg="mod">
          <ac:chgData name="Pareas, Hayley" userId="S::hayley.pareas@dhsc.gov.uk::cf7d4d41-be9a-4d9d-876e-6e655cff4902" providerId="AD" clId="Web-{30C56899-4190-40BF-E4A2-C02882ABAAFC}" dt="2023-02-15T10:43:42.210" v="27" actId="20577"/>
          <ac:spMkLst>
            <pc:docMk/>
            <pc:sldMk cId="2037108917" sldId="2147374694"/>
            <ac:spMk id="6" creationId="{97C8E467-C17E-4A62-9AE5-F52FA95BC988}"/>
          </ac:spMkLst>
        </pc:spChg>
      </pc:sldChg>
      <pc:sldChg chg="modSp">
        <pc:chgData name="Pareas, Hayley" userId="S::hayley.pareas@dhsc.gov.uk::cf7d4d41-be9a-4d9d-876e-6e655cff4902" providerId="AD" clId="Web-{30C56899-4190-40BF-E4A2-C02882ABAAFC}" dt="2023-02-15T10:44:17.759" v="31" actId="20577"/>
        <pc:sldMkLst>
          <pc:docMk/>
          <pc:sldMk cId="3661524207" sldId="2147374695"/>
        </pc:sldMkLst>
        <pc:spChg chg="mod">
          <ac:chgData name="Pareas, Hayley" userId="S::hayley.pareas@dhsc.gov.uk::cf7d4d41-be9a-4d9d-876e-6e655cff4902" providerId="AD" clId="Web-{30C56899-4190-40BF-E4A2-C02882ABAAFC}" dt="2023-02-15T10:44:17.759" v="31" actId="20577"/>
          <ac:spMkLst>
            <pc:docMk/>
            <pc:sldMk cId="3661524207" sldId="2147374695"/>
            <ac:spMk id="6" creationId="{97C8E467-C17E-4A62-9AE5-F52FA95BC988}"/>
          </ac:spMkLst>
        </pc:spChg>
      </pc:sldChg>
    </pc:docChg>
  </pc:docChgLst>
  <pc:docChgLst>
    <pc:chgData name="Shafiq, Zohal" userId="83104fd3-19a5-4ffc-8bdb-466d3b3e5648" providerId="ADAL" clId="{F5609262-53DB-4AAD-A277-55F4A5B7AE45}"/>
    <pc:docChg chg="addSld delSld modSld sldOrd">
      <pc:chgData name="Shafiq, Zohal" userId="83104fd3-19a5-4ffc-8bdb-466d3b3e5648" providerId="ADAL" clId="{F5609262-53DB-4AAD-A277-55F4A5B7AE45}" dt="2023-02-17T17:00:10.466" v="28" actId="20577"/>
      <pc:docMkLst>
        <pc:docMk/>
      </pc:docMkLst>
      <pc:sldChg chg="modSp add mod ord">
        <pc:chgData name="Shafiq, Zohal" userId="83104fd3-19a5-4ffc-8bdb-466d3b3e5648" providerId="ADAL" clId="{F5609262-53DB-4AAD-A277-55F4A5B7AE45}" dt="2023-02-17T16:58:31.567" v="5"/>
        <pc:sldMkLst>
          <pc:docMk/>
          <pc:sldMk cId="1596109367" sldId="2147374679"/>
        </pc:sldMkLst>
        <pc:graphicFrameChg chg="modGraphic">
          <ac:chgData name="Shafiq, Zohal" userId="83104fd3-19a5-4ffc-8bdb-466d3b3e5648" providerId="ADAL" clId="{F5609262-53DB-4AAD-A277-55F4A5B7AE45}" dt="2023-02-17T16:58:22.516" v="3" actId="21"/>
          <ac:graphicFrameMkLst>
            <pc:docMk/>
            <pc:sldMk cId="1596109367" sldId="2147374679"/>
            <ac:graphicFrameMk id="4" creationId="{C3D8DF9B-074D-42E2-8433-7576B97BA303}"/>
          </ac:graphicFrameMkLst>
        </pc:graphicFrameChg>
      </pc:sldChg>
      <pc:sldChg chg="modSp mod">
        <pc:chgData name="Shafiq, Zohal" userId="83104fd3-19a5-4ffc-8bdb-466d3b3e5648" providerId="ADAL" clId="{F5609262-53DB-4AAD-A277-55F4A5B7AE45}" dt="2023-02-17T17:00:10.466" v="28" actId="20577"/>
        <pc:sldMkLst>
          <pc:docMk/>
          <pc:sldMk cId="1395988410" sldId="2147374696"/>
        </pc:sldMkLst>
        <pc:spChg chg="mod">
          <ac:chgData name="Shafiq, Zohal" userId="83104fd3-19a5-4ffc-8bdb-466d3b3e5648" providerId="ADAL" clId="{F5609262-53DB-4AAD-A277-55F4A5B7AE45}" dt="2023-02-17T17:00:10.466" v="28" actId="20577"/>
          <ac:spMkLst>
            <pc:docMk/>
            <pc:sldMk cId="1395988410" sldId="2147374696"/>
            <ac:spMk id="6" creationId="{97C8E467-C17E-4A62-9AE5-F52FA95BC988}"/>
          </ac:spMkLst>
        </pc:spChg>
      </pc:sldChg>
      <pc:sldChg chg="del">
        <pc:chgData name="Shafiq, Zohal" userId="83104fd3-19a5-4ffc-8bdb-466d3b3e5648" providerId="ADAL" clId="{F5609262-53DB-4AAD-A277-55F4A5B7AE45}" dt="2023-02-17T16:58:13.826" v="1" actId="47"/>
        <pc:sldMkLst>
          <pc:docMk/>
          <pc:sldMk cId="4196606708" sldId="2147374697"/>
        </pc:sldMkLst>
      </pc:sldChg>
      <pc:sldChg chg="del">
        <pc:chgData name="Shafiq, Zohal" userId="83104fd3-19a5-4ffc-8bdb-466d3b3e5648" providerId="ADAL" clId="{F5609262-53DB-4AAD-A277-55F4A5B7AE45}" dt="2023-02-17T16:58:17.642" v="2" actId="47"/>
        <pc:sldMkLst>
          <pc:docMk/>
          <pc:sldMk cId="592350641" sldId="2147374700"/>
        </pc:sldMkLst>
      </pc:sldChg>
    </pc:docChg>
  </pc:docChgLst>
  <pc:docChgLst>
    <pc:chgData name="Pareas, Hayley" userId="cf7d4d41-be9a-4d9d-876e-6e655cff4902" providerId="ADAL" clId="{4585C046-8E89-4AD2-BA39-931385ADDFDD}"/>
    <pc:docChg chg="undo custSel addSld delSld modSld">
      <pc:chgData name="Pareas, Hayley" userId="cf7d4d41-be9a-4d9d-876e-6e655cff4902" providerId="ADAL" clId="{4585C046-8E89-4AD2-BA39-931385ADDFDD}" dt="2023-02-14T09:44:57.954" v="28" actId="21"/>
      <pc:docMkLst>
        <pc:docMk/>
      </pc:docMkLst>
      <pc:sldChg chg="del">
        <pc:chgData name="Pareas, Hayley" userId="cf7d4d41-be9a-4d9d-876e-6e655cff4902" providerId="ADAL" clId="{4585C046-8E89-4AD2-BA39-931385ADDFDD}" dt="2023-02-14T09:37:01.311" v="0" actId="47"/>
        <pc:sldMkLst>
          <pc:docMk/>
          <pc:sldMk cId="3417311490" sldId="2147374676"/>
        </pc:sldMkLst>
      </pc:sldChg>
      <pc:sldChg chg="del">
        <pc:chgData name="Pareas, Hayley" userId="cf7d4d41-be9a-4d9d-876e-6e655cff4902" providerId="ADAL" clId="{4585C046-8E89-4AD2-BA39-931385ADDFDD}" dt="2023-02-14T09:37:30.691" v="2" actId="2696"/>
        <pc:sldMkLst>
          <pc:docMk/>
          <pc:sldMk cId="1386916048" sldId="2147374677"/>
        </pc:sldMkLst>
      </pc:sldChg>
      <pc:sldChg chg="del">
        <pc:chgData name="Pareas, Hayley" userId="cf7d4d41-be9a-4d9d-876e-6e655cff4902" providerId="ADAL" clId="{4585C046-8E89-4AD2-BA39-931385ADDFDD}" dt="2023-02-14T09:37:30.691" v="2" actId="2696"/>
        <pc:sldMkLst>
          <pc:docMk/>
          <pc:sldMk cId="2643409838" sldId="2147374678"/>
        </pc:sldMkLst>
      </pc:sldChg>
      <pc:sldChg chg="del">
        <pc:chgData name="Pareas, Hayley" userId="cf7d4d41-be9a-4d9d-876e-6e655cff4902" providerId="ADAL" clId="{4585C046-8E89-4AD2-BA39-931385ADDFDD}" dt="2023-02-14T09:37:30.691" v="2" actId="2696"/>
        <pc:sldMkLst>
          <pc:docMk/>
          <pc:sldMk cId="1596109367" sldId="2147374679"/>
        </pc:sldMkLst>
      </pc:sldChg>
      <pc:sldChg chg="del">
        <pc:chgData name="Pareas, Hayley" userId="cf7d4d41-be9a-4d9d-876e-6e655cff4902" providerId="ADAL" clId="{4585C046-8E89-4AD2-BA39-931385ADDFDD}" dt="2023-02-14T09:37:30.691" v="2" actId="2696"/>
        <pc:sldMkLst>
          <pc:docMk/>
          <pc:sldMk cId="1848339065" sldId="2147374680"/>
        </pc:sldMkLst>
      </pc:sldChg>
      <pc:sldChg chg="del">
        <pc:chgData name="Pareas, Hayley" userId="cf7d4d41-be9a-4d9d-876e-6e655cff4902" providerId="ADAL" clId="{4585C046-8E89-4AD2-BA39-931385ADDFDD}" dt="2023-02-14T09:37:30.691" v="2" actId="2696"/>
        <pc:sldMkLst>
          <pc:docMk/>
          <pc:sldMk cId="596130685" sldId="2147374681"/>
        </pc:sldMkLst>
      </pc:sldChg>
      <pc:sldChg chg="del">
        <pc:chgData name="Pareas, Hayley" userId="cf7d4d41-be9a-4d9d-876e-6e655cff4902" providerId="ADAL" clId="{4585C046-8E89-4AD2-BA39-931385ADDFDD}" dt="2023-02-14T09:37:30.691" v="2" actId="2696"/>
        <pc:sldMkLst>
          <pc:docMk/>
          <pc:sldMk cId="207274930" sldId="2147374683"/>
        </pc:sldMkLst>
      </pc:sldChg>
      <pc:sldChg chg="del">
        <pc:chgData name="Pareas, Hayley" userId="cf7d4d41-be9a-4d9d-876e-6e655cff4902" providerId="ADAL" clId="{4585C046-8E89-4AD2-BA39-931385ADDFDD}" dt="2023-02-14T09:37:30.691" v="2" actId="2696"/>
        <pc:sldMkLst>
          <pc:docMk/>
          <pc:sldMk cId="241067585" sldId="2147374684"/>
        </pc:sldMkLst>
      </pc:sldChg>
      <pc:sldChg chg="del">
        <pc:chgData name="Pareas, Hayley" userId="cf7d4d41-be9a-4d9d-876e-6e655cff4902" providerId="ADAL" clId="{4585C046-8E89-4AD2-BA39-931385ADDFDD}" dt="2023-02-14T09:37:30.691" v="2" actId="2696"/>
        <pc:sldMkLst>
          <pc:docMk/>
          <pc:sldMk cId="2893728231" sldId="2147374685"/>
        </pc:sldMkLst>
      </pc:sldChg>
      <pc:sldChg chg="del">
        <pc:chgData name="Pareas, Hayley" userId="cf7d4d41-be9a-4d9d-876e-6e655cff4902" providerId="ADAL" clId="{4585C046-8E89-4AD2-BA39-931385ADDFDD}" dt="2023-02-14T09:37:30.691" v="2" actId="2696"/>
        <pc:sldMkLst>
          <pc:docMk/>
          <pc:sldMk cId="3288439345" sldId="2147374686"/>
        </pc:sldMkLst>
      </pc:sldChg>
      <pc:sldChg chg="addSp delSp modSp mod">
        <pc:chgData name="Pareas, Hayley" userId="cf7d4d41-be9a-4d9d-876e-6e655cff4902" providerId="ADAL" clId="{4585C046-8E89-4AD2-BA39-931385ADDFDD}" dt="2023-02-14T09:39:56.167" v="23" actId="21"/>
        <pc:sldMkLst>
          <pc:docMk/>
          <pc:sldMk cId="549092542" sldId="2147374687"/>
        </pc:sldMkLst>
        <pc:spChg chg="mod">
          <ac:chgData name="Pareas, Hayley" userId="cf7d4d41-be9a-4d9d-876e-6e655cff4902" providerId="ADAL" clId="{4585C046-8E89-4AD2-BA39-931385ADDFDD}" dt="2023-02-14T09:38:11.617" v="18" actId="20577"/>
          <ac:spMkLst>
            <pc:docMk/>
            <pc:sldMk cId="549092542" sldId="2147374687"/>
            <ac:spMk id="2" creationId="{E5FE50D1-C04F-4FEE-8AE2-3C00A5481048}"/>
          </ac:spMkLst>
        </pc:spChg>
        <pc:spChg chg="del">
          <ac:chgData name="Pareas, Hayley" userId="cf7d4d41-be9a-4d9d-876e-6e655cff4902" providerId="ADAL" clId="{4585C046-8E89-4AD2-BA39-931385ADDFDD}" dt="2023-02-14T09:39:50.255" v="22" actId="21"/>
          <ac:spMkLst>
            <pc:docMk/>
            <pc:sldMk cId="549092542" sldId="2147374687"/>
            <ac:spMk id="3" creationId="{E57ADEB4-AF47-45C7-A93F-AD66DC81D2E3}"/>
          </ac:spMkLst>
        </pc:spChg>
        <pc:spChg chg="add del mod">
          <ac:chgData name="Pareas, Hayley" userId="cf7d4d41-be9a-4d9d-876e-6e655cff4902" providerId="ADAL" clId="{4585C046-8E89-4AD2-BA39-931385ADDFDD}" dt="2023-02-14T09:39:56.167" v="23" actId="21"/>
          <ac:spMkLst>
            <pc:docMk/>
            <pc:sldMk cId="549092542" sldId="2147374687"/>
            <ac:spMk id="5" creationId="{422DF469-2801-4A2F-A1F0-6D982F963EC9}"/>
          </ac:spMkLst>
        </pc:spChg>
      </pc:sldChg>
      <pc:sldChg chg="delSp modSp mod">
        <pc:chgData name="Pareas, Hayley" userId="cf7d4d41-be9a-4d9d-876e-6e655cff4902" providerId="ADAL" clId="{4585C046-8E89-4AD2-BA39-931385ADDFDD}" dt="2023-02-14T09:39:43.231" v="21" actId="21"/>
        <pc:sldMkLst>
          <pc:docMk/>
          <pc:sldMk cId="2487686663" sldId="2147374690"/>
        </pc:sldMkLst>
        <pc:spChg chg="mod">
          <ac:chgData name="Pareas, Hayley" userId="cf7d4d41-be9a-4d9d-876e-6e655cff4902" providerId="ADAL" clId="{4585C046-8E89-4AD2-BA39-931385ADDFDD}" dt="2023-02-14T09:39:34.215" v="19" actId="20577"/>
          <ac:spMkLst>
            <pc:docMk/>
            <pc:sldMk cId="2487686663" sldId="2147374690"/>
            <ac:spMk id="2" creationId="{E5FE50D1-C04F-4FEE-8AE2-3C00A5481048}"/>
          </ac:spMkLst>
        </pc:spChg>
        <pc:spChg chg="del mod">
          <ac:chgData name="Pareas, Hayley" userId="cf7d4d41-be9a-4d9d-876e-6e655cff4902" providerId="ADAL" clId="{4585C046-8E89-4AD2-BA39-931385ADDFDD}" dt="2023-02-14T09:39:43.231" v="21" actId="21"/>
          <ac:spMkLst>
            <pc:docMk/>
            <pc:sldMk cId="2487686663" sldId="2147374690"/>
            <ac:spMk id="3" creationId="{E57ADEB4-AF47-45C7-A93F-AD66DC81D2E3}"/>
          </ac:spMkLst>
        </pc:spChg>
      </pc:sldChg>
      <pc:sldChg chg="del">
        <pc:chgData name="Pareas, Hayley" userId="cf7d4d41-be9a-4d9d-876e-6e655cff4902" providerId="ADAL" clId="{4585C046-8E89-4AD2-BA39-931385ADDFDD}" dt="2023-02-14T09:37:30.691" v="2" actId="2696"/>
        <pc:sldMkLst>
          <pc:docMk/>
          <pc:sldMk cId="1095986699" sldId="2147374691"/>
        </pc:sldMkLst>
      </pc:sldChg>
      <pc:sldChg chg="addSp delSp add mod">
        <pc:chgData name="Pareas, Hayley" userId="cf7d4d41-be9a-4d9d-876e-6e655cff4902" providerId="ADAL" clId="{4585C046-8E89-4AD2-BA39-931385ADDFDD}" dt="2023-02-14T09:44:57.954" v="28" actId="21"/>
        <pc:sldMkLst>
          <pc:docMk/>
          <pc:sldMk cId="273167770" sldId="2147374692"/>
        </pc:sldMkLst>
        <pc:spChg chg="add del">
          <ac:chgData name="Pareas, Hayley" userId="cf7d4d41-be9a-4d9d-876e-6e655cff4902" providerId="ADAL" clId="{4585C046-8E89-4AD2-BA39-931385ADDFDD}" dt="2023-02-14T09:44:57.954" v="28" actId="21"/>
          <ac:spMkLst>
            <pc:docMk/>
            <pc:sldMk cId="273167770" sldId="2147374692"/>
            <ac:spMk id="5" creationId="{A5C97E36-26B4-4F24-A69E-2833AB2FF8C7}"/>
          </ac:spMkLst>
        </pc:spChg>
      </pc:sldChg>
      <pc:sldChg chg="addSp delSp add mod">
        <pc:chgData name="Pareas, Hayley" userId="cf7d4d41-be9a-4d9d-876e-6e655cff4902" providerId="ADAL" clId="{4585C046-8E89-4AD2-BA39-931385ADDFDD}" dt="2023-02-14T09:44:48.192" v="26" actId="21"/>
        <pc:sldMkLst>
          <pc:docMk/>
          <pc:sldMk cId="1031545352" sldId="2147374693"/>
        </pc:sldMkLst>
        <pc:spChg chg="add del">
          <ac:chgData name="Pareas, Hayley" userId="cf7d4d41-be9a-4d9d-876e-6e655cff4902" providerId="ADAL" clId="{4585C046-8E89-4AD2-BA39-931385ADDFDD}" dt="2023-02-14T09:44:48.192" v="26" actId="21"/>
          <ac:spMkLst>
            <pc:docMk/>
            <pc:sldMk cId="1031545352" sldId="2147374693"/>
            <ac:spMk id="10" creationId="{B51B9587-B958-4748-BA4D-4F186F5BD68A}"/>
          </ac:spMkLst>
        </pc:spChg>
      </pc:sldChg>
      <pc:sldChg chg="add">
        <pc:chgData name="Pareas, Hayley" userId="cf7d4d41-be9a-4d9d-876e-6e655cff4902" providerId="ADAL" clId="{4585C046-8E89-4AD2-BA39-931385ADDFDD}" dt="2023-02-14T09:37:18.038" v="1"/>
        <pc:sldMkLst>
          <pc:docMk/>
          <pc:sldMk cId="2037108917" sldId="2147374694"/>
        </pc:sldMkLst>
      </pc:sldChg>
      <pc:sldChg chg="add">
        <pc:chgData name="Pareas, Hayley" userId="cf7d4d41-be9a-4d9d-876e-6e655cff4902" providerId="ADAL" clId="{4585C046-8E89-4AD2-BA39-931385ADDFDD}" dt="2023-02-14T09:37:18.038" v="1"/>
        <pc:sldMkLst>
          <pc:docMk/>
          <pc:sldMk cId="3661524207" sldId="2147374695"/>
        </pc:sldMkLst>
      </pc:sldChg>
      <pc:sldChg chg="add">
        <pc:chgData name="Pareas, Hayley" userId="cf7d4d41-be9a-4d9d-876e-6e655cff4902" providerId="ADAL" clId="{4585C046-8E89-4AD2-BA39-931385ADDFDD}" dt="2023-02-14T09:37:18.038" v="1"/>
        <pc:sldMkLst>
          <pc:docMk/>
          <pc:sldMk cId="1395988410" sldId="2147374696"/>
        </pc:sldMkLst>
      </pc:sldChg>
      <pc:sldChg chg="add">
        <pc:chgData name="Pareas, Hayley" userId="cf7d4d41-be9a-4d9d-876e-6e655cff4902" providerId="ADAL" clId="{4585C046-8E89-4AD2-BA39-931385ADDFDD}" dt="2023-02-14T09:37:18.038" v="1"/>
        <pc:sldMkLst>
          <pc:docMk/>
          <pc:sldMk cId="4196606708" sldId="2147374697"/>
        </pc:sldMkLst>
      </pc:sldChg>
      <pc:sldChg chg="add">
        <pc:chgData name="Pareas, Hayley" userId="cf7d4d41-be9a-4d9d-876e-6e655cff4902" providerId="ADAL" clId="{4585C046-8E89-4AD2-BA39-931385ADDFDD}" dt="2023-02-14T09:37:18.038" v="1"/>
        <pc:sldMkLst>
          <pc:docMk/>
          <pc:sldMk cId="190036296" sldId="2147374698"/>
        </pc:sldMkLst>
      </pc:sldChg>
      <pc:sldChg chg="add">
        <pc:chgData name="Pareas, Hayley" userId="cf7d4d41-be9a-4d9d-876e-6e655cff4902" providerId="ADAL" clId="{4585C046-8E89-4AD2-BA39-931385ADDFDD}" dt="2023-02-14T09:37:18.038" v="1"/>
        <pc:sldMkLst>
          <pc:docMk/>
          <pc:sldMk cId="4013536" sldId="2147374699"/>
        </pc:sldMkLst>
      </pc:sldChg>
      <pc:sldChg chg="add">
        <pc:chgData name="Pareas, Hayley" userId="cf7d4d41-be9a-4d9d-876e-6e655cff4902" providerId="ADAL" clId="{4585C046-8E89-4AD2-BA39-931385ADDFDD}" dt="2023-02-14T09:37:18.038" v="1"/>
        <pc:sldMkLst>
          <pc:docMk/>
          <pc:sldMk cId="592350641" sldId="2147374700"/>
        </pc:sldMkLst>
      </pc:sldChg>
    </pc:docChg>
  </pc:docChgLst>
  <pc:docChgLst>
    <pc:chgData name="Raby, Tracy" userId="48e6a126-9211-4020-94a9-2a380596ffdd" providerId="ADAL" clId="{09B79DC2-5A77-4BEB-829B-A07D6308556C}"/>
    <pc:docChg chg="custSel modSld">
      <pc:chgData name="Raby, Tracy" userId="48e6a126-9211-4020-94a9-2a380596ffdd" providerId="ADAL" clId="{09B79DC2-5A77-4BEB-829B-A07D6308556C}" dt="2023-02-16T15:10:02.089" v="40" actId="1076"/>
      <pc:docMkLst>
        <pc:docMk/>
      </pc:docMkLst>
      <pc:sldChg chg="addSp delSp mod">
        <pc:chgData name="Raby, Tracy" userId="48e6a126-9211-4020-94a9-2a380596ffdd" providerId="ADAL" clId="{09B79DC2-5A77-4BEB-829B-A07D6308556C}" dt="2023-02-16T14:35:22.132" v="1" actId="478"/>
        <pc:sldMkLst>
          <pc:docMk/>
          <pc:sldMk cId="9140363" sldId="2318"/>
        </pc:sldMkLst>
        <pc:spChg chg="add del">
          <ac:chgData name="Raby, Tracy" userId="48e6a126-9211-4020-94a9-2a380596ffdd" providerId="ADAL" clId="{09B79DC2-5A77-4BEB-829B-A07D6308556C}" dt="2023-02-16T14:35:22.132" v="1" actId="478"/>
          <ac:spMkLst>
            <pc:docMk/>
            <pc:sldMk cId="9140363" sldId="2318"/>
            <ac:spMk id="3" creationId="{30F2F2B1-3BE1-479B-8E07-0AB10217937B}"/>
          </ac:spMkLst>
        </pc:spChg>
      </pc:sldChg>
      <pc:sldChg chg="modSp mod">
        <pc:chgData name="Raby, Tracy" userId="48e6a126-9211-4020-94a9-2a380596ffdd" providerId="ADAL" clId="{09B79DC2-5A77-4BEB-829B-A07D6308556C}" dt="2023-02-16T14:36:18.109" v="19" actId="20577"/>
        <pc:sldMkLst>
          <pc:docMk/>
          <pc:sldMk cId="2487686663" sldId="2147374690"/>
        </pc:sldMkLst>
        <pc:spChg chg="mod">
          <ac:chgData name="Raby, Tracy" userId="48e6a126-9211-4020-94a9-2a380596ffdd" providerId="ADAL" clId="{09B79DC2-5A77-4BEB-829B-A07D6308556C}" dt="2023-02-16T14:36:18.109" v="19" actId="20577"/>
          <ac:spMkLst>
            <pc:docMk/>
            <pc:sldMk cId="2487686663" sldId="2147374690"/>
            <ac:spMk id="2" creationId="{E5FE50D1-C04F-4FEE-8AE2-3C00A5481048}"/>
          </ac:spMkLst>
        </pc:spChg>
      </pc:sldChg>
      <pc:sldChg chg="addSp modSp mod">
        <pc:chgData name="Raby, Tracy" userId="48e6a126-9211-4020-94a9-2a380596ffdd" providerId="ADAL" clId="{09B79DC2-5A77-4BEB-829B-A07D6308556C}" dt="2023-02-16T15:10:02.089" v="40" actId="1076"/>
        <pc:sldMkLst>
          <pc:docMk/>
          <pc:sldMk cId="3661524207" sldId="2147374695"/>
        </pc:sldMkLst>
        <pc:graphicFrameChg chg="modGraphic">
          <ac:chgData name="Raby, Tracy" userId="48e6a126-9211-4020-94a9-2a380596ffdd" providerId="ADAL" clId="{09B79DC2-5A77-4BEB-829B-A07D6308556C}" dt="2023-02-16T15:09:54.744" v="38" actId="20577"/>
          <ac:graphicFrameMkLst>
            <pc:docMk/>
            <pc:sldMk cId="3661524207" sldId="2147374695"/>
            <ac:graphicFrameMk id="5" creationId="{845D12F0-2FA2-4F4A-9B46-8DD41ED14D38}"/>
          </ac:graphicFrameMkLst>
        </pc:graphicFrameChg>
        <pc:picChg chg="add mod">
          <ac:chgData name="Raby, Tracy" userId="48e6a126-9211-4020-94a9-2a380596ffdd" providerId="ADAL" clId="{09B79DC2-5A77-4BEB-829B-A07D6308556C}" dt="2023-02-16T15:10:02.089" v="40" actId="1076"/>
          <ac:picMkLst>
            <pc:docMk/>
            <pc:sldMk cId="3661524207" sldId="2147374695"/>
            <ac:picMk id="10" creationId="{06C982C5-ABC6-47B0-BD9D-543CB7EC6279}"/>
          </ac:picMkLst>
        </pc:picChg>
      </pc:sldChg>
      <pc:sldChg chg="modSp mod">
        <pc:chgData name="Raby, Tracy" userId="48e6a126-9211-4020-94a9-2a380596ffdd" providerId="ADAL" clId="{09B79DC2-5A77-4BEB-829B-A07D6308556C}" dt="2023-02-16T15:09:36.004" v="35" actId="2165"/>
        <pc:sldMkLst>
          <pc:docMk/>
          <pc:sldMk cId="592350641" sldId="2147374700"/>
        </pc:sldMkLst>
        <pc:graphicFrameChg chg="mod modGraphic">
          <ac:chgData name="Raby, Tracy" userId="48e6a126-9211-4020-94a9-2a380596ffdd" providerId="ADAL" clId="{09B79DC2-5A77-4BEB-829B-A07D6308556C}" dt="2023-02-16T15:09:36.004" v="35" actId="2165"/>
          <ac:graphicFrameMkLst>
            <pc:docMk/>
            <pc:sldMk cId="592350641" sldId="2147374700"/>
            <ac:graphicFrameMk id="4" creationId="{C3D8DF9B-074D-42E2-8433-7576B97BA303}"/>
          </ac:graphicFrameMkLst>
        </pc:graphicFrameChg>
      </pc:sldChg>
    </pc:docChg>
  </pc:docChgLst>
  <pc:docChgLst>
    <pc:chgData name="Raby, Tracy" userId="S::tracy.raby@dhsc.gov.uk::48e6a126-9211-4020-94a9-2a380596ffdd" providerId="AD" clId="Web-{90921D41-8147-E031-FAF8-00C8E670A209}"/>
    <pc:docChg chg="modSld">
      <pc:chgData name="Raby, Tracy" userId="S::tracy.raby@dhsc.gov.uk::48e6a126-9211-4020-94a9-2a380596ffdd" providerId="AD" clId="Web-{90921D41-8147-E031-FAF8-00C8E670A209}" dt="2023-02-20T15:28:40.508" v="28" actId="20577"/>
      <pc:docMkLst>
        <pc:docMk/>
      </pc:docMkLst>
      <pc:sldChg chg="modSp">
        <pc:chgData name="Raby, Tracy" userId="S::tracy.raby@dhsc.gov.uk::48e6a126-9211-4020-94a9-2a380596ffdd" providerId="AD" clId="Web-{90921D41-8147-E031-FAF8-00C8E670A209}" dt="2023-02-20T15:28:40.508" v="28" actId="20577"/>
        <pc:sldMkLst>
          <pc:docMk/>
          <pc:sldMk cId="273167770" sldId="2147374692"/>
        </pc:sldMkLst>
        <pc:spChg chg="mod">
          <ac:chgData name="Raby, Tracy" userId="S::tracy.raby@dhsc.gov.uk::48e6a126-9211-4020-94a9-2a380596ffdd" providerId="AD" clId="Web-{90921D41-8147-E031-FAF8-00C8E670A209}" dt="2023-02-20T15:28:40.508" v="28" actId="20577"/>
          <ac:spMkLst>
            <pc:docMk/>
            <pc:sldMk cId="273167770" sldId="2147374692"/>
            <ac:spMk id="7" creationId="{B45199DD-EC17-4660-B97D-D0A24B0C8A59}"/>
          </ac:spMkLst>
        </pc:spChg>
      </pc:sldChg>
    </pc:docChg>
  </pc:docChgLst>
</pc:chgInfo>
</file>

<file path=ppt/diagrams/_rels/data11.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30.png"/><Relationship Id="rId7" Type="http://schemas.openxmlformats.org/officeDocument/2006/relationships/image" Target="../media/image55.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_rels/data12.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41.svg"/></Relationships>
</file>

<file path=ppt/diagrams/_rels/data6.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ata7.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30.png"/><Relationship Id="rId7" Type="http://schemas.openxmlformats.org/officeDocument/2006/relationships/image" Target="../media/image55.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41.svg"/></Relationships>
</file>

<file path=ppt/diagrams/_rels/drawing6.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7.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icon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D603BD-4D31-424C-9CFC-79B5B9363385}"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AC780D5D-3960-482E-B46A-E8CBF29EBA83}">
      <dgm:prSet phldr="0"/>
      <dgm:spPr/>
      <dgm:t>
        <a:bodyPr/>
        <a:lstStyle/>
        <a:p>
          <a:pPr rtl="0">
            <a:lnSpc>
              <a:spcPct val="100000"/>
            </a:lnSpc>
          </a:pPr>
          <a:r>
            <a:rPr lang="en-US"/>
            <a:t>Co-production –</a:t>
          </a:r>
          <a:r>
            <a:rPr lang="en-US">
              <a:latin typeface="Calibri Light" panose="020F0302020204030204"/>
            </a:rPr>
            <a:t> we</a:t>
          </a:r>
          <a:r>
            <a:rPr lang="en-US"/>
            <a:t> </a:t>
          </a:r>
          <a:r>
            <a:rPr lang="en-US">
              <a:latin typeface="Calibri Light" panose="020F0302020204030204"/>
            </a:rPr>
            <a:t>received </a:t>
          </a:r>
          <a:r>
            <a:rPr lang="en-US"/>
            <a:t>over 300 responses from people with lived </a:t>
          </a:r>
          <a:r>
            <a:rPr lang="en-US">
              <a:latin typeface="Calibri Light" panose="020F0302020204030204"/>
            </a:rPr>
            <a:t>experience, professionals and</a:t>
          </a:r>
          <a:r>
            <a:rPr lang="en-US"/>
            <a:t> stakeholders across the WHOLE system and both policy’s developed with Steering Groups with stakeholders and people with lived experience.</a:t>
          </a:r>
        </a:p>
      </dgm:t>
    </dgm:pt>
    <dgm:pt modelId="{9D6E8909-37C3-4AE4-BA61-DA66C29D7DD3}" type="parTrans" cxnId="{E2326D6F-8C51-4B55-9D38-3ADE032C1F40}">
      <dgm:prSet/>
      <dgm:spPr/>
      <dgm:t>
        <a:bodyPr/>
        <a:lstStyle/>
        <a:p>
          <a:endParaRPr lang="en-US"/>
        </a:p>
      </dgm:t>
    </dgm:pt>
    <dgm:pt modelId="{2DBC875F-9F6B-408F-BE62-54D21B0328A6}" type="sibTrans" cxnId="{E2326D6F-8C51-4B55-9D38-3ADE032C1F40}">
      <dgm:prSet/>
      <dgm:spPr/>
      <dgm:t>
        <a:bodyPr/>
        <a:lstStyle/>
        <a:p>
          <a:endParaRPr lang="en-US"/>
        </a:p>
      </dgm:t>
    </dgm:pt>
    <dgm:pt modelId="{4FBB586C-A6DE-47F9-AF61-ABCA47D24E67}">
      <dgm:prSet phldr="0"/>
      <dgm:spPr/>
      <dgm:t>
        <a:bodyPr/>
        <a:lstStyle/>
        <a:p>
          <a:pPr rtl="0">
            <a:lnSpc>
              <a:spcPct val="100000"/>
            </a:lnSpc>
          </a:pPr>
          <a:r>
            <a:rPr lang="en-US"/>
            <a:t>Consideration to wider system changes –</a:t>
          </a:r>
          <a:r>
            <a:rPr lang="en-US">
              <a:latin typeface="Calibri Light" panose="020F0302020204030204"/>
            </a:rPr>
            <a:t> </a:t>
          </a:r>
          <a:r>
            <a:rPr lang="en-US"/>
            <a:t> </a:t>
          </a:r>
          <a:r>
            <a:rPr lang="en-US">
              <a:latin typeface="Calibri Light" panose="020F0302020204030204"/>
            </a:rPr>
            <a:t>New NHSE</a:t>
          </a:r>
          <a:r>
            <a:rPr lang="en-US"/>
            <a:t> </a:t>
          </a:r>
          <a:r>
            <a:rPr lang="en-US">
              <a:latin typeface="Calibri Light" panose="020F0302020204030204"/>
            </a:rPr>
            <a:t>Operating</a:t>
          </a:r>
          <a:r>
            <a:rPr lang="en-US"/>
            <a:t> Framework and </a:t>
          </a:r>
          <a:r>
            <a:rPr lang="en-US">
              <a:latin typeface="Calibri Light" panose="020F0302020204030204"/>
            </a:rPr>
            <a:t>other policy developments</a:t>
          </a:r>
          <a:r>
            <a:rPr lang="en-US"/>
            <a:t> (Draft Mental Health </a:t>
          </a:r>
          <a:r>
            <a:rPr lang="en-US">
              <a:latin typeface="Calibri Light" panose="020F0302020204030204"/>
            </a:rPr>
            <a:t>Act Bill</a:t>
          </a:r>
          <a:r>
            <a:rPr lang="en-US"/>
            <a:t>, </a:t>
          </a:r>
          <a:r>
            <a:rPr lang="en-US">
              <a:latin typeface="Calibri Light" panose="020F0302020204030204"/>
            </a:rPr>
            <a:t>BTRS</a:t>
          </a:r>
          <a:r>
            <a:rPr lang="en-US"/>
            <a:t> Action Plan, SEND inspection Framework)</a:t>
          </a:r>
        </a:p>
      </dgm:t>
    </dgm:pt>
    <dgm:pt modelId="{0DB299EA-5182-4626-AB5B-E75410BF2EF8}" type="parTrans" cxnId="{3E762604-B6E1-49E0-BC20-D3234CA246B1}">
      <dgm:prSet/>
      <dgm:spPr/>
      <dgm:t>
        <a:bodyPr/>
        <a:lstStyle/>
        <a:p>
          <a:endParaRPr lang="en-US"/>
        </a:p>
      </dgm:t>
    </dgm:pt>
    <dgm:pt modelId="{210E036D-C673-44CB-A14D-73C14B76ABA2}" type="sibTrans" cxnId="{3E762604-B6E1-49E0-BC20-D3234CA246B1}">
      <dgm:prSet/>
      <dgm:spPr/>
      <dgm:t>
        <a:bodyPr/>
        <a:lstStyle/>
        <a:p>
          <a:endParaRPr lang="en-US"/>
        </a:p>
      </dgm:t>
    </dgm:pt>
    <dgm:pt modelId="{612C571C-B413-4810-BB70-60E81BE4D17A}">
      <dgm:prSet phldr="0"/>
      <dgm:spPr/>
      <dgm:t>
        <a:bodyPr/>
        <a:lstStyle/>
        <a:p>
          <a:pPr rtl="0">
            <a:lnSpc>
              <a:spcPct val="100000"/>
            </a:lnSpc>
          </a:pPr>
          <a:r>
            <a:rPr lang="en-US" b="0" i="0"/>
            <a:t>Learning from system reviews – </a:t>
          </a:r>
          <a:r>
            <a:rPr lang="en-US" b="0" i="0" err="1"/>
            <a:t>LeDeR</a:t>
          </a:r>
          <a:r>
            <a:rPr lang="en-US" b="0" i="0"/>
            <a:t>, Safe and Wellbeing Reviews and National Safeguarding Reviews</a:t>
          </a:r>
          <a:endParaRPr lang="en-GB" b="1" i="0"/>
        </a:p>
      </dgm:t>
    </dgm:pt>
    <dgm:pt modelId="{E79F1AD8-BFE1-4F16-BA67-483D1B93C608}" type="parTrans" cxnId="{EC0FB712-E43A-4B68-AE91-216639A38444}">
      <dgm:prSet/>
      <dgm:spPr/>
      <dgm:t>
        <a:bodyPr/>
        <a:lstStyle/>
        <a:p>
          <a:endParaRPr lang="en-US"/>
        </a:p>
      </dgm:t>
    </dgm:pt>
    <dgm:pt modelId="{18EEFC0B-58D6-4B95-A72F-675D5F28C9DD}" type="sibTrans" cxnId="{EC0FB712-E43A-4B68-AE91-216639A38444}">
      <dgm:prSet/>
      <dgm:spPr/>
      <dgm:t>
        <a:bodyPr/>
        <a:lstStyle/>
        <a:p>
          <a:endParaRPr lang="en-US"/>
        </a:p>
      </dgm:t>
    </dgm:pt>
    <dgm:pt modelId="{2253C17A-43F2-4BA3-B9E9-A9799E6E8C09}" type="pres">
      <dgm:prSet presAssocID="{54D603BD-4D31-424C-9CFC-79B5B9363385}" presName="linear" presStyleCnt="0">
        <dgm:presLayoutVars>
          <dgm:animLvl val="lvl"/>
          <dgm:resizeHandles val="exact"/>
        </dgm:presLayoutVars>
      </dgm:prSet>
      <dgm:spPr/>
    </dgm:pt>
    <dgm:pt modelId="{C399BF49-F14C-44CB-80F0-2EAB5D888551}" type="pres">
      <dgm:prSet presAssocID="{AC780D5D-3960-482E-B46A-E8CBF29EBA83}" presName="parentText" presStyleLbl="node1" presStyleIdx="0" presStyleCnt="3">
        <dgm:presLayoutVars>
          <dgm:chMax val="0"/>
          <dgm:bulletEnabled val="1"/>
        </dgm:presLayoutVars>
      </dgm:prSet>
      <dgm:spPr/>
    </dgm:pt>
    <dgm:pt modelId="{D4239EBD-D5FB-48BD-A869-8DF543D78992}" type="pres">
      <dgm:prSet presAssocID="{2DBC875F-9F6B-408F-BE62-54D21B0328A6}" presName="spacer" presStyleCnt="0"/>
      <dgm:spPr/>
    </dgm:pt>
    <dgm:pt modelId="{1CA79B72-5CDA-464E-B23B-429D4C43AC50}" type="pres">
      <dgm:prSet presAssocID="{4FBB586C-A6DE-47F9-AF61-ABCA47D24E67}" presName="parentText" presStyleLbl="node1" presStyleIdx="1" presStyleCnt="3">
        <dgm:presLayoutVars>
          <dgm:chMax val="0"/>
          <dgm:bulletEnabled val="1"/>
        </dgm:presLayoutVars>
      </dgm:prSet>
      <dgm:spPr/>
    </dgm:pt>
    <dgm:pt modelId="{E1BE4D2B-35A6-4129-96FF-1DAC7AE5E6AA}" type="pres">
      <dgm:prSet presAssocID="{210E036D-C673-44CB-A14D-73C14B76ABA2}" presName="spacer" presStyleCnt="0"/>
      <dgm:spPr/>
    </dgm:pt>
    <dgm:pt modelId="{05AD3ACA-08BE-4EEE-B917-8E2DDDFEC50B}" type="pres">
      <dgm:prSet presAssocID="{612C571C-B413-4810-BB70-60E81BE4D17A}" presName="parentText" presStyleLbl="node1" presStyleIdx="2" presStyleCnt="3">
        <dgm:presLayoutVars>
          <dgm:chMax val="0"/>
          <dgm:bulletEnabled val="1"/>
        </dgm:presLayoutVars>
      </dgm:prSet>
      <dgm:spPr/>
    </dgm:pt>
  </dgm:ptLst>
  <dgm:cxnLst>
    <dgm:cxn modelId="{2B72C601-D6E4-4E12-A221-36EE3611887A}" type="presOf" srcId="{4FBB586C-A6DE-47F9-AF61-ABCA47D24E67}" destId="{1CA79B72-5CDA-464E-B23B-429D4C43AC50}" srcOrd="0" destOrd="0" presId="urn:microsoft.com/office/officeart/2005/8/layout/vList2"/>
    <dgm:cxn modelId="{3E762604-B6E1-49E0-BC20-D3234CA246B1}" srcId="{54D603BD-4D31-424C-9CFC-79B5B9363385}" destId="{4FBB586C-A6DE-47F9-AF61-ABCA47D24E67}" srcOrd="1" destOrd="0" parTransId="{0DB299EA-5182-4626-AB5B-E75410BF2EF8}" sibTransId="{210E036D-C673-44CB-A14D-73C14B76ABA2}"/>
    <dgm:cxn modelId="{EC0FB712-E43A-4B68-AE91-216639A38444}" srcId="{54D603BD-4D31-424C-9CFC-79B5B9363385}" destId="{612C571C-B413-4810-BB70-60E81BE4D17A}" srcOrd="2" destOrd="0" parTransId="{E79F1AD8-BFE1-4F16-BA67-483D1B93C608}" sibTransId="{18EEFC0B-58D6-4B95-A72F-675D5F28C9DD}"/>
    <dgm:cxn modelId="{286DE217-FC98-41A1-85D8-A1046DED6964}" type="presOf" srcId="{54D603BD-4D31-424C-9CFC-79B5B9363385}" destId="{2253C17A-43F2-4BA3-B9E9-A9799E6E8C09}" srcOrd="0" destOrd="0" presId="urn:microsoft.com/office/officeart/2005/8/layout/vList2"/>
    <dgm:cxn modelId="{E2326D6F-8C51-4B55-9D38-3ADE032C1F40}" srcId="{54D603BD-4D31-424C-9CFC-79B5B9363385}" destId="{AC780D5D-3960-482E-B46A-E8CBF29EBA83}" srcOrd="0" destOrd="0" parTransId="{9D6E8909-37C3-4AE4-BA61-DA66C29D7DD3}" sibTransId="{2DBC875F-9F6B-408F-BE62-54D21B0328A6}"/>
    <dgm:cxn modelId="{14B7C0D6-1B55-4A26-901A-FA86F96E415E}" type="presOf" srcId="{612C571C-B413-4810-BB70-60E81BE4D17A}" destId="{05AD3ACA-08BE-4EEE-B917-8E2DDDFEC50B}" srcOrd="0" destOrd="0" presId="urn:microsoft.com/office/officeart/2005/8/layout/vList2"/>
    <dgm:cxn modelId="{AF6CDCDD-7437-4F06-849E-5A7A6A55C89B}" type="presOf" srcId="{AC780D5D-3960-482E-B46A-E8CBF29EBA83}" destId="{C399BF49-F14C-44CB-80F0-2EAB5D888551}" srcOrd="0" destOrd="0" presId="urn:microsoft.com/office/officeart/2005/8/layout/vList2"/>
    <dgm:cxn modelId="{2C8D9B20-D76D-4EAC-9A93-8E4166E2DA6D}" type="presParOf" srcId="{2253C17A-43F2-4BA3-B9E9-A9799E6E8C09}" destId="{C399BF49-F14C-44CB-80F0-2EAB5D888551}" srcOrd="0" destOrd="0" presId="urn:microsoft.com/office/officeart/2005/8/layout/vList2"/>
    <dgm:cxn modelId="{968B3179-5E33-4315-8C8B-FA5C311A16EB}" type="presParOf" srcId="{2253C17A-43F2-4BA3-B9E9-A9799E6E8C09}" destId="{D4239EBD-D5FB-48BD-A869-8DF543D78992}" srcOrd="1" destOrd="0" presId="urn:microsoft.com/office/officeart/2005/8/layout/vList2"/>
    <dgm:cxn modelId="{32AA42EC-F6E4-48EC-BDE7-8FA1FC7237BE}" type="presParOf" srcId="{2253C17A-43F2-4BA3-B9E9-A9799E6E8C09}" destId="{1CA79B72-5CDA-464E-B23B-429D4C43AC50}" srcOrd="2" destOrd="0" presId="urn:microsoft.com/office/officeart/2005/8/layout/vList2"/>
    <dgm:cxn modelId="{5591BE0B-0342-4A67-9814-E5362BAA6869}" type="presParOf" srcId="{2253C17A-43F2-4BA3-B9E9-A9799E6E8C09}" destId="{E1BE4D2B-35A6-4129-96FF-1DAC7AE5E6AA}" srcOrd="3" destOrd="0" presId="urn:microsoft.com/office/officeart/2005/8/layout/vList2"/>
    <dgm:cxn modelId="{C4CDBA4B-9908-4F6B-A60C-A2714942E44E}" type="presParOf" srcId="{2253C17A-43F2-4BA3-B9E9-A9799E6E8C09}" destId="{05AD3ACA-08BE-4EEE-B917-8E2DDDFEC50B}"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DC6547C-5A44-4185-B419-7D2A76F7D8BC}" type="doc">
      <dgm:prSet loTypeId="urn:microsoft.com/office/officeart/2005/8/layout/process5" loCatId="process" qsTypeId="urn:microsoft.com/office/officeart/2005/8/quickstyle/simple2" qsCatId="simple" csTypeId="urn:microsoft.com/office/officeart/2005/8/colors/colorful5" csCatId="colorful" phldr="1"/>
      <dgm:spPr/>
      <dgm:t>
        <a:bodyPr/>
        <a:lstStyle/>
        <a:p>
          <a:endParaRPr lang="en-US"/>
        </a:p>
      </dgm:t>
    </dgm:pt>
    <dgm:pt modelId="{8D0E7088-E2A3-4CAA-A0C0-7512902835E4}">
      <dgm:prSet/>
      <dgm:spPr/>
      <dgm:t>
        <a:bodyPr/>
        <a:lstStyle/>
        <a:p>
          <a:r>
            <a:rPr lang="en-GB">
              <a:latin typeface="Arial" panose="020B0604020202020204" pitchFamily="34" charset="0"/>
              <a:cs typeface="Arial" panose="020B0604020202020204" pitchFamily="34" charset="0"/>
            </a:rPr>
            <a:t>Increased focus on advocacy</a:t>
          </a:r>
          <a:endParaRPr lang="en-US">
            <a:latin typeface="Arial" panose="020B0604020202020204" pitchFamily="34" charset="0"/>
            <a:cs typeface="Arial" panose="020B0604020202020204" pitchFamily="34" charset="0"/>
          </a:endParaRPr>
        </a:p>
      </dgm:t>
    </dgm:pt>
    <dgm:pt modelId="{D77A8AC9-577A-4334-9268-DB76B39D1D71}" type="parTrans" cxnId="{0F70EA34-702C-4976-B34A-127A1DBE4BAB}">
      <dgm:prSet/>
      <dgm:spPr/>
      <dgm:t>
        <a:bodyPr/>
        <a:lstStyle/>
        <a:p>
          <a:endParaRPr lang="en-US"/>
        </a:p>
      </dgm:t>
    </dgm:pt>
    <dgm:pt modelId="{4436AEC7-E603-48A1-B18A-79EBDAC00A8F}" type="sibTrans" cxnId="{0F70EA34-702C-4976-B34A-127A1DBE4BAB}">
      <dgm:prSet/>
      <dgm:spPr/>
      <dgm:t>
        <a:bodyPr/>
        <a:lstStyle/>
        <a:p>
          <a:endParaRPr lang="en-US"/>
        </a:p>
      </dgm:t>
    </dgm:pt>
    <dgm:pt modelId="{4482BC64-E855-42D3-9A3A-67B003888B0A}">
      <dgm:prSet/>
      <dgm:spPr/>
      <dgm:t>
        <a:bodyPr/>
        <a:lstStyle/>
        <a:p>
          <a:r>
            <a:rPr lang="en-GB">
              <a:latin typeface="Arial" panose="020B0604020202020204" pitchFamily="34" charset="0"/>
              <a:cs typeface="Arial" panose="020B0604020202020204" pitchFamily="34" charset="0"/>
            </a:rPr>
            <a:t>Increased focus on physical health</a:t>
          </a:r>
          <a:endParaRPr lang="en-US">
            <a:latin typeface="Arial" panose="020B0604020202020204" pitchFamily="34" charset="0"/>
            <a:cs typeface="Arial" panose="020B0604020202020204" pitchFamily="34" charset="0"/>
          </a:endParaRPr>
        </a:p>
      </dgm:t>
    </dgm:pt>
    <dgm:pt modelId="{CDC98DD2-EF72-4132-B743-5313C1DCD799}" type="parTrans" cxnId="{F028DCB4-EB6D-459B-B0FB-EB6B64210447}">
      <dgm:prSet/>
      <dgm:spPr/>
      <dgm:t>
        <a:bodyPr/>
        <a:lstStyle/>
        <a:p>
          <a:endParaRPr lang="en-US"/>
        </a:p>
      </dgm:t>
    </dgm:pt>
    <dgm:pt modelId="{9BEA7E96-3FC9-4B34-A70B-CF9647C6ADF7}" type="sibTrans" cxnId="{F028DCB4-EB6D-459B-B0FB-EB6B64210447}">
      <dgm:prSet/>
      <dgm:spPr/>
      <dgm:t>
        <a:bodyPr/>
        <a:lstStyle/>
        <a:p>
          <a:endParaRPr lang="en-US"/>
        </a:p>
      </dgm:t>
    </dgm:pt>
    <dgm:pt modelId="{78C8BEAD-FED0-4A65-9ACC-43697F38312B}">
      <dgm:prSet/>
      <dgm:spPr/>
      <dgm:t>
        <a:bodyPr/>
        <a:lstStyle/>
        <a:p>
          <a:r>
            <a:rPr lang="en-GB">
              <a:latin typeface="Arial" panose="020B0604020202020204" pitchFamily="34" charset="0"/>
              <a:cs typeface="Arial" panose="020B0604020202020204" pitchFamily="34" charset="0"/>
            </a:rPr>
            <a:t>Increased focus on quality of life</a:t>
          </a:r>
          <a:endParaRPr lang="en-US">
            <a:latin typeface="Arial" panose="020B0604020202020204" pitchFamily="34" charset="0"/>
            <a:cs typeface="Arial" panose="020B0604020202020204" pitchFamily="34" charset="0"/>
          </a:endParaRPr>
        </a:p>
      </dgm:t>
    </dgm:pt>
    <dgm:pt modelId="{7DE2A04D-1B9E-45E8-AA8B-957E48DB86AB}" type="parTrans" cxnId="{0EFDC95C-3398-4A29-9638-4E7DE44184BC}">
      <dgm:prSet/>
      <dgm:spPr/>
      <dgm:t>
        <a:bodyPr/>
        <a:lstStyle/>
        <a:p>
          <a:endParaRPr lang="en-US"/>
        </a:p>
      </dgm:t>
    </dgm:pt>
    <dgm:pt modelId="{A5F1D21F-7635-414A-AFAC-CC08BFC69409}" type="sibTrans" cxnId="{0EFDC95C-3398-4A29-9638-4E7DE44184BC}">
      <dgm:prSet/>
      <dgm:spPr/>
      <dgm:t>
        <a:bodyPr/>
        <a:lstStyle/>
        <a:p>
          <a:endParaRPr lang="en-US"/>
        </a:p>
      </dgm:t>
    </dgm:pt>
    <dgm:pt modelId="{55C51192-6A19-415E-B258-747766BA3703}">
      <dgm:prSet/>
      <dgm:spPr/>
      <dgm:t>
        <a:bodyPr/>
        <a:lstStyle/>
        <a:p>
          <a:r>
            <a:rPr lang="en-GB">
              <a:latin typeface="Arial" panose="020B0604020202020204" pitchFamily="34" charset="0"/>
              <a:cs typeface="Arial" panose="020B0604020202020204" pitchFamily="34" charset="0"/>
            </a:rPr>
            <a:t>Increased focus on accountability and quality assurance</a:t>
          </a:r>
          <a:endParaRPr lang="en-US">
            <a:latin typeface="Arial" panose="020B0604020202020204" pitchFamily="34" charset="0"/>
            <a:cs typeface="Arial" panose="020B0604020202020204" pitchFamily="34" charset="0"/>
          </a:endParaRPr>
        </a:p>
      </dgm:t>
    </dgm:pt>
    <dgm:pt modelId="{97739245-4E05-4C7C-8F84-8A2BC774C6D2}" type="parTrans" cxnId="{5C4D88D7-C3B3-4B99-9E63-63EA66FF1A1E}">
      <dgm:prSet/>
      <dgm:spPr/>
      <dgm:t>
        <a:bodyPr/>
        <a:lstStyle/>
        <a:p>
          <a:endParaRPr lang="en-US"/>
        </a:p>
      </dgm:t>
    </dgm:pt>
    <dgm:pt modelId="{F6463482-0169-4AEB-9D96-F923CC684D44}" type="sibTrans" cxnId="{5C4D88D7-C3B3-4B99-9E63-63EA66FF1A1E}">
      <dgm:prSet/>
      <dgm:spPr/>
      <dgm:t>
        <a:bodyPr/>
        <a:lstStyle/>
        <a:p>
          <a:endParaRPr lang="en-US"/>
        </a:p>
      </dgm:t>
    </dgm:pt>
    <dgm:pt modelId="{75B48AA4-48BC-452E-9058-37B5B44F23F0}" type="pres">
      <dgm:prSet presAssocID="{BDC6547C-5A44-4185-B419-7D2A76F7D8BC}" presName="diagram" presStyleCnt="0">
        <dgm:presLayoutVars>
          <dgm:dir/>
          <dgm:resizeHandles val="exact"/>
        </dgm:presLayoutVars>
      </dgm:prSet>
      <dgm:spPr/>
    </dgm:pt>
    <dgm:pt modelId="{AE4C822F-B5EC-4B0C-B61C-455ED9BA5408}" type="pres">
      <dgm:prSet presAssocID="{8D0E7088-E2A3-4CAA-A0C0-7512902835E4}" presName="node" presStyleLbl="node1" presStyleIdx="0" presStyleCnt="4">
        <dgm:presLayoutVars>
          <dgm:bulletEnabled val="1"/>
        </dgm:presLayoutVars>
      </dgm:prSet>
      <dgm:spPr/>
    </dgm:pt>
    <dgm:pt modelId="{86AB200B-DD67-47A9-8399-D0CC3E875F90}" type="pres">
      <dgm:prSet presAssocID="{4436AEC7-E603-48A1-B18A-79EBDAC00A8F}" presName="sibTrans" presStyleLbl="sibTrans2D1" presStyleIdx="0" presStyleCnt="3"/>
      <dgm:spPr/>
    </dgm:pt>
    <dgm:pt modelId="{57A67477-3B54-48E2-8FE7-D42E83A724A6}" type="pres">
      <dgm:prSet presAssocID="{4436AEC7-E603-48A1-B18A-79EBDAC00A8F}" presName="connectorText" presStyleLbl="sibTrans2D1" presStyleIdx="0" presStyleCnt="3"/>
      <dgm:spPr/>
    </dgm:pt>
    <dgm:pt modelId="{BBB07225-1C6A-48E0-A381-09CC0305E559}" type="pres">
      <dgm:prSet presAssocID="{4482BC64-E855-42D3-9A3A-67B003888B0A}" presName="node" presStyleLbl="node1" presStyleIdx="1" presStyleCnt="4">
        <dgm:presLayoutVars>
          <dgm:bulletEnabled val="1"/>
        </dgm:presLayoutVars>
      </dgm:prSet>
      <dgm:spPr/>
    </dgm:pt>
    <dgm:pt modelId="{F74B6AA6-2453-4528-A620-01326C0CB117}" type="pres">
      <dgm:prSet presAssocID="{9BEA7E96-3FC9-4B34-A70B-CF9647C6ADF7}" presName="sibTrans" presStyleLbl="sibTrans2D1" presStyleIdx="1" presStyleCnt="3"/>
      <dgm:spPr/>
    </dgm:pt>
    <dgm:pt modelId="{5FFDB7C1-3773-41E7-B8EC-168643AB6C37}" type="pres">
      <dgm:prSet presAssocID="{9BEA7E96-3FC9-4B34-A70B-CF9647C6ADF7}" presName="connectorText" presStyleLbl="sibTrans2D1" presStyleIdx="1" presStyleCnt="3"/>
      <dgm:spPr/>
    </dgm:pt>
    <dgm:pt modelId="{DD06F901-1630-4382-A7CD-19D607FA7573}" type="pres">
      <dgm:prSet presAssocID="{78C8BEAD-FED0-4A65-9ACC-43697F38312B}" presName="node" presStyleLbl="node1" presStyleIdx="2" presStyleCnt="4">
        <dgm:presLayoutVars>
          <dgm:bulletEnabled val="1"/>
        </dgm:presLayoutVars>
      </dgm:prSet>
      <dgm:spPr/>
    </dgm:pt>
    <dgm:pt modelId="{4B587EF4-CC5D-4012-A688-C52D3FA6F5AB}" type="pres">
      <dgm:prSet presAssocID="{A5F1D21F-7635-414A-AFAC-CC08BFC69409}" presName="sibTrans" presStyleLbl="sibTrans2D1" presStyleIdx="2" presStyleCnt="3"/>
      <dgm:spPr/>
    </dgm:pt>
    <dgm:pt modelId="{F0B75FB5-2180-4CC7-8335-A8F91C403B45}" type="pres">
      <dgm:prSet presAssocID="{A5F1D21F-7635-414A-AFAC-CC08BFC69409}" presName="connectorText" presStyleLbl="sibTrans2D1" presStyleIdx="2" presStyleCnt="3"/>
      <dgm:spPr/>
    </dgm:pt>
    <dgm:pt modelId="{7B53B164-1AC8-4C2D-B680-EE794CB12CCA}" type="pres">
      <dgm:prSet presAssocID="{55C51192-6A19-415E-B258-747766BA3703}" presName="node" presStyleLbl="node1" presStyleIdx="3" presStyleCnt="4">
        <dgm:presLayoutVars>
          <dgm:bulletEnabled val="1"/>
        </dgm:presLayoutVars>
      </dgm:prSet>
      <dgm:spPr/>
    </dgm:pt>
  </dgm:ptLst>
  <dgm:cxnLst>
    <dgm:cxn modelId="{2E323C1C-C1D0-449F-920A-840C493BFB42}" type="presOf" srcId="{BDC6547C-5A44-4185-B419-7D2A76F7D8BC}" destId="{75B48AA4-48BC-452E-9058-37B5B44F23F0}" srcOrd="0" destOrd="0" presId="urn:microsoft.com/office/officeart/2005/8/layout/process5"/>
    <dgm:cxn modelId="{593DC533-5007-4E47-80C5-986A599A2FC8}" type="presOf" srcId="{55C51192-6A19-415E-B258-747766BA3703}" destId="{7B53B164-1AC8-4C2D-B680-EE794CB12CCA}" srcOrd="0" destOrd="0" presId="urn:microsoft.com/office/officeart/2005/8/layout/process5"/>
    <dgm:cxn modelId="{0F70EA34-702C-4976-B34A-127A1DBE4BAB}" srcId="{BDC6547C-5A44-4185-B419-7D2A76F7D8BC}" destId="{8D0E7088-E2A3-4CAA-A0C0-7512902835E4}" srcOrd="0" destOrd="0" parTransId="{D77A8AC9-577A-4334-9268-DB76B39D1D71}" sibTransId="{4436AEC7-E603-48A1-B18A-79EBDAC00A8F}"/>
    <dgm:cxn modelId="{0EFDC95C-3398-4A29-9638-4E7DE44184BC}" srcId="{BDC6547C-5A44-4185-B419-7D2A76F7D8BC}" destId="{78C8BEAD-FED0-4A65-9ACC-43697F38312B}" srcOrd="2" destOrd="0" parTransId="{7DE2A04D-1B9E-45E8-AA8B-957E48DB86AB}" sibTransId="{A5F1D21F-7635-414A-AFAC-CC08BFC69409}"/>
    <dgm:cxn modelId="{4299596E-ED41-42E1-B069-C512D4AD7DE5}" type="presOf" srcId="{9BEA7E96-3FC9-4B34-A70B-CF9647C6ADF7}" destId="{5FFDB7C1-3773-41E7-B8EC-168643AB6C37}" srcOrd="1" destOrd="0" presId="urn:microsoft.com/office/officeart/2005/8/layout/process5"/>
    <dgm:cxn modelId="{A2C41094-28B8-49BD-A211-BE2F6C0E4A91}" type="presOf" srcId="{A5F1D21F-7635-414A-AFAC-CC08BFC69409}" destId="{F0B75FB5-2180-4CC7-8335-A8F91C403B45}" srcOrd="1" destOrd="0" presId="urn:microsoft.com/office/officeart/2005/8/layout/process5"/>
    <dgm:cxn modelId="{01B61795-DF3C-459F-A789-FE4358D16721}" type="presOf" srcId="{9BEA7E96-3FC9-4B34-A70B-CF9647C6ADF7}" destId="{F74B6AA6-2453-4528-A620-01326C0CB117}" srcOrd="0" destOrd="0" presId="urn:microsoft.com/office/officeart/2005/8/layout/process5"/>
    <dgm:cxn modelId="{F028DCB4-EB6D-459B-B0FB-EB6B64210447}" srcId="{BDC6547C-5A44-4185-B419-7D2A76F7D8BC}" destId="{4482BC64-E855-42D3-9A3A-67B003888B0A}" srcOrd="1" destOrd="0" parTransId="{CDC98DD2-EF72-4132-B743-5313C1DCD799}" sibTransId="{9BEA7E96-3FC9-4B34-A70B-CF9647C6ADF7}"/>
    <dgm:cxn modelId="{3294ECBB-769C-4DB2-9D0E-0877059315F3}" type="presOf" srcId="{8D0E7088-E2A3-4CAA-A0C0-7512902835E4}" destId="{AE4C822F-B5EC-4B0C-B61C-455ED9BA5408}" srcOrd="0" destOrd="0" presId="urn:microsoft.com/office/officeart/2005/8/layout/process5"/>
    <dgm:cxn modelId="{5C4D88D7-C3B3-4B99-9E63-63EA66FF1A1E}" srcId="{BDC6547C-5A44-4185-B419-7D2A76F7D8BC}" destId="{55C51192-6A19-415E-B258-747766BA3703}" srcOrd="3" destOrd="0" parTransId="{97739245-4E05-4C7C-8F84-8A2BC774C6D2}" sibTransId="{F6463482-0169-4AEB-9D96-F923CC684D44}"/>
    <dgm:cxn modelId="{A27005F2-9A6B-43DC-9744-288A8FE5B0D4}" type="presOf" srcId="{4436AEC7-E603-48A1-B18A-79EBDAC00A8F}" destId="{57A67477-3B54-48E2-8FE7-D42E83A724A6}" srcOrd="1" destOrd="0" presId="urn:microsoft.com/office/officeart/2005/8/layout/process5"/>
    <dgm:cxn modelId="{2F842FF4-C9BE-4F71-8EC6-E585E88B6A03}" type="presOf" srcId="{78C8BEAD-FED0-4A65-9ACC-43697F38312B}" destId="{DD06F901-1630-4382-A7CD-19D607FA7573}" srcOrd="0" destOrd="0" presId="urn:microsoft.com/office/officeart/2005/8/layout/process5"/>
    <dgm:cxn modelId="{0BF2CDFA-827B-41E3-A53C-4BD218342F3A}" type="presOf" srcId="{4482BC64-E855-42D3-9A3A-67B003888B0A}" destId="{BBB07225-1C6A-48E0-A381-09CC0305E559}" srcOrd="0" destOrd="0" presId="urn:microsoft.com/office/officeart/2005/8/layout/process5"/>
    <dgm:cxn modelId="{900BE1FB-B09C-45B4-A3DF-AF19F2B5BC84}" type="presOf" srcId="{A5F1D21F-7635-414A-AFAC-CC08BFC69409}" destId="{4B587EF4-CC5D-4012-A688-C52D3FA6F5AB}" srcOrd="0" destOrd="0" presId="urn:microsoft.com/office/officeart/2005/8/layout/process5"/>
    <dgm:cxn modelId="{C4BAF1FD-6217-4151-B783-3BEF0E7DF6A0}" type="presOf" srcId="{4436AEC7-E603-48A1-B18A-79EBDAC00A8F}" destId="{86AB200B-DD67-47A9-8399-D0CC3E875F90}" srcOrd="0" destOrd="0" presId="urn:microsoft.com/office/officeart/2005/8/layout/process5"/>
    <dgm:cxn modelId="{56B1E307-60EE-4FAB-B3DC-7EFAE52155C2}" type="presParOf" srcId="{75B48AA4-48BC-452E-9058-37B5B44F23F0}" destId="{AE4C822F-B5EC-4B0C-B61C-455ED9BA5408}" srcOrd="0" destOrd="0" presId="urn:microsoft.com/office/officeart/2005/8/layout/process5"/>
    <dgm:cxn modelId="{64755AFF-89D1-4E42-BDCA-9FAEC03F917B}" type="presParOf" srcId="{75B48AA4-48BC-452E-9058-37B5B44F23F0}" destId="{86AB200B-DD67-47A9-8399-D0CC3E875F90}" srcOrd="1" destOrd="0" presId="urn:microsoft.com/office/officeart/2005/8/layout/process5"/>
    <dgm:cxn modelId="{E7BEBAB7-AAD5-4129-8E61-ECFD099B6C3F}" type="presParOf" srcId="{86AB200B-DD67-47A9-8399-D0CC3E875F90}" destId="{57A67477-3B54-48E2-8FE7-D42E83A724A6}" srcOrd="0" destOrd="0" presId="urn:microsoft.com/office/officeart/2005/8/layout/process5"/>
    <dgm:cxn modelId="{ECC8D5B9-ADFC-4C55-88E9-E471A1EFA124}" type="presParOf" srcId="{75B48AA4-48BC-452E-9058-37B5B44F23F0}" destId="{BBB07225-1C6A-48E0-A381-09CC0305E559}" srcOrd="2" destOrd="0" presId="urn:microsoft.com/office/officeart/2005/8/layout/process5"/>
    <dgm:cxn modelId="{E8354E9A-8264-406F-B40C-1A4420064502}" type="presParOf" srcId="{75B48AA4-48BC-452E-9058-37B5B44F23F0}" destId="{F74B6AA6-2453-4528-A620-01326C0CB117}" srcOrd="3" destOrd="0" presId="urn:microsoft.com/office/officeart/2005/8/layout/process5"/>
    <dgm:cxn modelId="{CCF68BBA-F5FB-4CDD-845E-B208E75F45ED}" type="presParOf" srcId="{F74B6AA6-2453-4528-A620-01326C0CB117}" destId="{5FFDB7C1-3773-41E7-B8EC-168643AB6C37}" srcOrd="0" destOrd="0" presId="urn:microsoft.com/office/officeart/2005/8/layout/process5"/>
    <dgm:cxn modelId="{88306321-C94B-4ECA-BF4E-172F7C8275BB}" type="presParOf" srcId="{75B48AA4-48BC-452E-9058-37B5B44F23F0}" destId="{DD06F901-1630-4382-A7CD-19D607FA7573}" srcOrd="4" destOrd="0" presId="urn:microsoft.com/office/officeart/2005/8/layout/process5"/>
    <dgm:cxn modelId="{3DFADAA7-3563-4FA1-BCE6-9CA523134128}" type="presParOf" srcId="{75B48AA4-48BC-452E-9058-37B5B44F23F0}" destId="{4B587EF4-CC5D-4012-A688-C52D3FA6F5AB}" srcOrd="5" destOrd="0" presId="urn:microsoft.com/office/officeart/2005/8/layout/process5"/>
    <dgm:cxn modelId="{89D44BE3-BD88-4FA0-9FAF-879E77140285}" type="presParOf" srcId="{4B587EF4-CC5D-4012-A688-C52D3FA6F5AB}" destId="{F0B75FB5-2180-4CC7-8335-A8F91C403B45}" srcOrd="0" destOrd="0" presId="urn:microsoft.com/office/officeart/2005/8/layout/process5"/>
    <dgm:cxn modelId="{E1895184-BC53-47C0-A51E-37D0463FAC5D}" type="presParOf" srcId="{75B48AA4-48BC-452E-9058-37B5B44F23F0}" destId="{7B53B164-1AC8-4C2D-B680-EE794CB12CCA}" srcOrd="6" destOrd="0" presId="urn:microsoft.com/office/officeart/2005/8/layout/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7703FE6-87E7-47BC-83C9-5ACA66138950}"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1F161814-EA25-4CAC-BA73-CDB24C765F01}">
      <dgm:prSet/>
      <dgm:spPr/>
      <dgm:t>
        <a:bodyPr/>
        <a:lstStyle/>
        <a:p>
          <a:pPr>
            <a:lnSpc>
              <a:spcPct val="100000"/>
            </a:lnSpc>
          </a:pPr>
          <a:r>
            <a:rPr lang="en-GB">
              <a:latin typeface="Arial" panose="020B0604020202020204" pitchFamily="34" charset="0"/>
              <a:cs typeface="Arial" panose="020B0604020202020204" pitchFamily="34" charset="0"/>
            </a:rPr>
            <a:t>Greater focus on all panel members having an equal voice.</a:t>
          </a:r>
          <a:endParaRPr lang="en-US">
            <a:latin typeface="Arial" panose="020B0604020202020204" pitchFamily="34" charset="0"/>
            <a:cs typeface="Arial" panose="020B0604020202020204" pitchFamily="34" charset="0"/>
          </a:endParaRPr>
        </a:p>
      </dgm:t>
    </dgm:pt>
    <dgm:pt modelId="{3441147A-E56D-4B27-A9ED-A3420AC7D172}" type="parTrans" cxnId="{8FE907DD-83BC-4890-9E19-D7B0E90F7E7A}">
      <dgm:prSet/>
      <dgm:spPr/>
      <dgm:t>
        <a:bodyPr/>
        <a:lstStyle/>
        <a:p>
          <a:endParaRPr lang="en-US"/>
        </a:p>
      </dgm:t>
    </dgm:pt>
    <dgm:pt modelId="{10521EE2-FC35-4BFD-BBA8-EA97A9106A62}" type="sibTrans" cxnId="{8FE907DD-83BC-4890-9E19-D7B0E90F7E7A}">
      <dgm:prSet/>
      <dgm:spPr/>
      <dgm:t>
        <a:bodyPr/>
        <a:lstStyle/>
        <a:p>
          <a:endParaRPr lang="en-US"/>
        </a:p>
      </dgm:t>
    </dgm:pt>
    <dgm:pt modelId="{4FDEF13C-A427-417E-9645-7CDBBADA6B8C}">
      <dgm:prSet/>
      <dgm:spPr/>
      <dgm:t>
        <a:bodyPr/>
        <a:lstStyle/>
        <a:p>
          <a:pPr>
            <a:lnSpc>
              <a:spcPct val="100000"/>
            </a:lnSpc>
          </a:pPr>
          <a:r>
            <a:rPr lang="en-GB">
              <a:latin typeface="Arial" panose="020B0604020202020204" pitchFamily="34" charset="0"/>
              <a:cs typeface="Arial" panose="020B0604020202020204" pitchFamily="34" charset="0"/>
            </a:rPr>
            <a:t>Improved clarity on the escalation process</a:t>
          </a:r>
          <a:r>
            <a:rPr lang="en-GB"/>
            <a:t>.</a:t>
          </a:r>
          <a:endParaRPr lang="en-US"/>
        </a:p>
      </dgm:t>
    </dgm:pt>
    <dgm:pt modelId="{E001AA9C-39B3-4787-BE19-E1A8F1A3FD54}" type="parTrans" cxnId="{4E4EDEF8-DDF2-464B-A8B1-68E62F1F5937}">
      <dgm:prSet/>
      <dgm:spPr/>
      <dgm:t>
        <a:bodyPr/>
        <a:lstStyle/>
        <a:p>
          <a:endParaRPr lang="en-US"/>
        </a:p>
      </dgm:t>
    </dgm:pt>
    <dgm:pt modelId="{DF5D382F-DBFD-4D3A-A0FC-BB8F24070C9F}" type="sibTrans" cxnId="{4E4EDEF8-DDF2-464B-A8B1-68E62F1F5937}">
      <dgm:prSet/>
      <dgm:spPr/>
      <dgm:t>
        <a:bodyPr/>
        <a:lstStyle/>
        <a:p>
          <a:endParaRPr lang="en-US"/>
        </a:p>
      </dgm:t>
    </dgm:pt>
    <dgm:pt modelId="{3FA6C8E5-122B-4199-9B69-F79EC69A7CCB}">
      <dgm:prSet/>
      <dgm:spPr/>
      <dgm:t>
        <a:bodyPr/>
        <a:lstStyle/>
        <a:p>
          <a:pPr>
            <a:lnSpc>
              <a:spcPct val="100000"/>
            </a:lnSpc>
          </a:pPr>
          <a:r>
            <a:rPr lang="en-GB">
              <a:latin typeface="Arial" panose="020B0604020202020204" pitchFamily="34" charset="0"/>
              <a:cs typeface="Arial" panose="020B0604020202020204" pitchFamily="34" charset="0"/>
            </a:rPr>
            <a:t>Greater focus on matching of panel to the person</a:t>
          </a:r>
          <a:r>
            <a:rPr lang="en-GB"/>
            <a:t>. </a:t>
          </a:r>
          <a:endParaRPr lang="en-US"/>
        </a:p>
      </dgm:t>
    </dgm:pt>
    <dgm:pt modelId="{034D1DAA-06CF-4DBC-AD02-281457AD53E5}" type="parTrans" cxnId="{3997936C-C613-488F-AC60-19A557A1D722}">
      <dgm:prSet/>
      <dgm:spPr/>
      <dgm:t>
        <a:bodyPr/>
        <a:lstStyle/>
        <a:p>
          <a:endParaRPr lang="en-US"/>
        </a:p>
      </dgm:t>
    </dgm:pt>
    <dgm:pt modelId="{59CD5C37-61A7-4EA8-956E-ED07F1B38610}" type="sibTrans" cxnId="{3997936C-C613-488F-AC60-19A557A1D722}">
      <dgm:prSet/>
      <dgm:spPr/>
      <dgm:t>
        <a:bodyPr/>
        <a:lstStyle/>
        <a:p>
          <a:endParaRPr lang="en-US"/>
        </a:p>
      </dgm:t>
    </dgm:pt>
    <dgm:pt modelId="{80BE4B60-40E6-4743-BE47-EA59F47C598B}">
      <dgm:prSet/>
      <dgm:spPr/>
      <dgm:t>
        <a:bodyPr/>
        <a:lstStyle/>
        <a:p>
          <a:pPr>
            <a:lnSpc>
              <a:spcPct val="100000"/>
            </a:lnSpc>
          </a:pPr>
          <a:r>
            <a:rPr lang="en-GB">
              <a:latin typeface="Arial" panose="020B0604020202020204" pitchFamily="34" charset="0"/>
              <a:cs typeface="Arial" panose="020B0604020202020204" pitchFamily="34" charset="0"/>
            </a:rPr>
            <a:t>Links to other processes (Care Programme Approach, Commissioner Oversight visits, Independent CETRs, keyworkers, Senior Intervenors).</a:t>
          </a:r>
          <a:endParaRPr lang="en-US">
            <a:latin typeface="Arial" panose="020B0604020202020204" pitchFamily="34" charset="0"/>
            <a:cs typeface="Arial" panose="020B0604020202020204" pitchFamily="34" charset="0"/>
          </a:endParaRPr>
        </a:p>
      </dgm:t>
    </dgm:pt>
    <dgm:pt modelId="{A518E137-3351-406C-A6E2-6702D4063E32}" type="parTrans" cxnId="{B2AA798B-FE63-4B48-85CC-B6BAA2A23D84}">
      <dgm:prSet/>
      <dgm:spPr/>
      <dgm:t>
        <a:bodyPr/>
        <a:lstStyle/>
        <a:p>
          <a:endParaRPr lang="en-US"/>
        </a:p>
      </dgm:t>
    </dgm:pt>
    <dgm:pt modelId="{35B2109D-6FCB-474C-9DCF-2955314F97BE}" type="sibTrans" cxnId="{B2AA798B-FE63-4B48-85CC-B6BAA2A23D84}">
      <dgm:prSet/>
      <dgm:spPr/>
      <dgm:t>
        <a:bodyPr/>
        <a:lstStyle/>
        <a:p>
          <a:endParaRPr lang="en-US"/>
        </a:p>
      </dgm:t>
    </dgm:pt>
    <dgm:pt modelId="{AFF2FDE5-A6D7-4E74-9B15-0A636CCF49E5}" type="pres">
      <dgm:prSet presAssocID="{77703FE6-87E7-47BC-83C9-5ACA66138950}" presName="root" presStyleCnt="0">
        <dgm:presLayoutVars>
          <dgm:dir/>
          <dgm:resizeHandles val="exact"/>
        </dgm:presLayoutVars>
      </dgm:prSet>
      <dgm:spPr/>
    </dgm:pt>
    <dgm:pt modelId="{2198A2A5-13F9-43B4-B696-0E34ED5F70E9}" type="pres">
      <dgm:prSet presAssocID="{1F161814-EA25-4CAC-BA73-CDB24C765F01}" presName="compNode" presStyleCnt="0"/>
      <dgm:spPr/>
    </dgm:pt>
    <dgm:pt modelId="{34CB2204-03C3-4D8F-AF6E-DBA8DD6700A2}" type="pres">
      <dgm:prSet presAssocID="{1F161814-EA25-4CAC-BA73-CDB24C765F01}" presName="bgRect" presStyleLbl="bgShp" presStyleIdx="0" presStyleCnt="4"/>
      <dgm:spPr/>
    </dgm:pt>
    <dgm:pt modelId="{A3E28EE0-1689-4ECC-86AE-9571CAD995F4}" type="pres">
      <dgm:prSet presAssocID="{1F161814-EA25-4CAC-BA73-CDB24C765F0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ecturer"/>
        </a:ext>
      </dgm:extLst>
    </dgm:pt>
    <dgm:pt modelId="{56B48DE1-B135-454C-9FCE-8D3CD445FBEF}" type="pres">
      <dgm:prSet presAssocID="{1F161814-EA25-4CAC-BA73-CDB24C765F01}" presName="spaceRect" presStyleCnt="0"/>
      <dgm:spPr/>
    </dgm:pt>
    <dgm:pt modelId="{D9B2B563-B434-4F93-91FE-6F7E08280F8A}" type="pres">
      <dgm:prSet presAssocID="{1F161814-EA25-4CAC-BA73-CDB24C765F01}" presName="parTx" presStyleLbl="revTx" presStyleIdx="0" presStyleCnt="4">
        <dgm:presLayoutVars>
          <dgm:chMax val="0"/>
          <dgm:chPref val="0"/>
        </dgm:presLayoutVars>
      </dgm:prSet>
      <dgm:spPr/>
    </dgm:pt>
    <dgm:pt modelId="{4464A748-9AA1-4F9B-850A-8E01F71EAEC5}" type="pres">
      <dgm:prSet presAssocID="{10521EE2-FC35-4BFD-BBA8-EA97A9106A62}" presName="sibTrans" presStyleCnt="0"/>
      <dgm:spPr/>
    </dgm:pt>
    <dgm:pt modelId="{6C76B1FB-22CD-4F97-A25B-E80AB4695B36}" type="pres">
      <dgm:prSet presAssocID="{4FDEF13C-A427-417E-9645-7CDBBADA6B8C}" presName="compNode" presStyleCnt="0"/>
      <dgm:spPr/>
    </dgm:pt>
    <dgm:pt modelId="{D7627072-700E-4B8F-BFA3-62ABFDF8B4AC}" type="pres">
      <dgm:prSet presAssocID="{4FDEF13C-A427-417E-9645-7CDBBADA6B8C}" presName="bgRect" presStyleLbl="bgShp" presStyleIdx="1" presStyleCnt="4"/>
      <dgm:spPr/>
    </dgm:pt>
    <dgm:pt modelId="{C5961ADC-1FBC-43CA-B2FC-A241A25D1E94}" type="pres">
      <dgm:prSet presAssocID="{4FDEF13C-A427-417E-9645-7CDBBADA6B8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547C05A2-D111-4123-A2E7-1CDCF9CC86B0}" type="pres">
      <dgm:prSet presAssocID="{4FDEF13C-A427-417E-9645-7CDBBADA6B8C}" presName="spaceRect" presStyleCnt="0"/>
      <dgm:spPr/>
    </dgm:pt>
    <dgm:pt modelId="{83671A05-09FC-480F-93E5-44E24D52227B}" type="pres">
      <dgm:prSet presAssocID="{4FDEF13C-A427-417E-9645-7CDBBADA6B8C}" presName="parTx" presStyleLbl="revTx" presStyleIdx="1" presStyleCnt="4">
        <dgm:presLayoutVars>
          <dgm:chMax val="0"/>
          <dgm:chPref val="0"/>
        </dgm:presLayoutVars>
      </dgm:prSet>
      <dgm:spPr/>
    </dgm:pt>
    <dgm:pt modelId="{A98F744F-0DD6-4593-9C8D-AA9668740F0D}" type="pres">
      <dgm:prSet presAssocID="{DF5D382F-DBFD-4D3A-A0FC-BB8F24070C9F}" presName="sibTrans" presStyleCnt="0"/>
      <dgm:spPr/>
    </dgm:pt>
    <dgm:pt modelId="{25463501-8281-4CFC-8B35-E19E2479F7D6}" type="pres">
      <dgm:prSet presAssocID="{3FA6C8E5-122B-4199-9B69-F79EC69A7CCB}" presName="compNode" presStyleCnt="0"/>
      <dgm:spPr/>
    </dgm:pt>
    <dgm:pt modelId="{C9C1514E-57F5-44C0-9C34-9A79D2D79F85}" type="pres">
      <dgm:prSet presAssocID="{3FA6C8E5-122B-4199-9B69-F79EC69A7CCB}" presName="bgRect" presStyleLbl="bgShp" presStyleIdx="2" presStyleCnt="4"/>
      <dgm:spPr/>
    </dgm:pt>
    <dgm:pt modelId="{AB3CD4E6-5902-4E8E-AEAC-95D677DD0F2D}" type="pres">
      <dgm:prSet presAssocID="{3FA6C8E5-122B-4199-9B69-F79EC69A7CC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01EBA70C-D052-4D38-BC80-F875EAAFE691}" type="pres">
      <dgm:prSet presAssocID="{3FA6C8E5-122B-4199-9B69-F79EC69A7CCB}" presName="spaceRect" presStyleCnt="0"/>
      <dgm:spPr/>
    </dgm:pt>
    <dgm:pt modelId="{737822BD-CE58-47FB-88C3-D33629325034}" type="pres">
      <dgm:prSet presAssocID="{3FA6C8E5-122B-4199-9B69-F79EC69A7CCB}" presName="parTx" presStyleLbl="revTx" presStyleIdx="2" presStyleCnt="4">
        <dgm:presLayoutVars>
          <dgm:chMax val="0"/>
          <dgm:chPref val="0"/>
        </dgm:presLayoutVars>
      </dgm:prSet>
      <dgm:spPr/>
    </dgm:pt>
    <dgm:pt modelId="{E248EE8B-8E54-48CE-B0D2-D81DA3B83BDB}" type="pres">
      <dgm:prSet presAssocID="{59CD5C37-61A7-4EA8-956E-ED07F1B38610}" presName="sibTrans" presStyleCnt="0"/>
      <dgm:spPr/>
    </dgm:pt>
    <dgm:pt modelId="{EEEAA1C4-DB00-462B-80B5-09500F33FF4D}" type="pres">
      <dgm:prSet presAssocID="{80BE4B60-40E6-4743-BE47-EA59F47C598B}" presName="compNode" presStyleCnt="0"/>
      <dgm:spPr/>
    </dgm:pt>
    <dgm:pt modelId="{CDB5C672-4C30-44FE-BAB1-9961CB70428E}" type="pres">
      <dgm:prSet presAssocID="{80BE4B60-40E6-4743-BE47-EA59F47C598B}" presName="bgRect" presStyleLbl="bgShp" presStyleIdx="3" presStyleCnt="4"/>
      <dgm:spPr/>
    </dgm:pt>
    <dgm:pt modelId="{65097301-EE9D-47CB-BBC1-24187C873E61}" type="pres">
      <dgm:prSet presAssocID="{80BE4B60-40E6-4743-BE47-EA59F47C598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ierarchy"/>
        </a:ext>
      </dgm:extLst>
    </dgm:pt>
    <dgm:pt modelId="{5DA00122-F5DB-4560-B6A2-3F26EE5849FF}" type="pres">
      <dgm:prSet presAssocID="{80BE4B60-40E6-4743-BE47-EA59F47C598B}" presName="spaceRect" presStyleCnt="0"/>
      <dgm:spPr/>
    </dgm:pt>
    <dgm:pt modelId="{67D57FFC-35A2-4F21-A87F-0346183F4353}" type="pres">
      <dgm:prSet presAssocID="{80BE4B60-40E6-4743-BE47-EA59F47C598B}" presName="parTx" presStyleLbl="revTx" presStyleIdx="3" presStyleCnt="4">
        <dgm:presLayoutVars>
          <dgm:chMax val="0"/>
          <dgm:chPref val="0"/>
        </dgm:presLayoutVars>
      </dgm:prSet>
      <dgm:spPr/>
    </dgm:pt>
  </dgm:ptLst>
  <dgm:cxnLst>
    <dgm:cxn modelId="{5F5AD30F-CA9E-44F8-8712-BC9A7D986743}" type="presOf" srcId="{1F161814-EA25-4CAC-BA73-CDB24C765F01}" destId="{D9B2B563-B434-4F93-91FE-6F7E08280F8A}" srcOrd="0" destOrd="0" presId="urn:microsoft.com/office/officeart/2018/2/layout/IconVerticalSolidList"/>
    <dgm:cxn modelId="{D3992626-4758-46E3-A4FB-07E80B03D623}" type="presOf" srcId="{3FA6C8E5-122B-4199-9B69-F79EC69A7CCB}" destId="{737822BD-CE58-47FB-88C3-D33629325034}" srcOrd="0" destOrd="0" presId="urn:microsoft.com/office/officeart/2018/2/layout/IconVerticalSolidList"/>
    <dgm:cxn modelId="{2A400437-157B-4A5F-B914-7127ACB8E18E}" type="presOf" srcId="{80BE4B60-40E6-4743-BE47-EA59F47C598B}" destId="{67D57FFC-35A2-4F21-A87F-0346183F4353}" srcOrd="0" destOrd="0" presId="urn:microsoft.com/office/officeart/2018/2/layout/IconVerticalSolidList"/>
    <dgm:cxn modelId="{3997936C-C613-488F-AC60-19A557A1D722}" srcId="{77703FE6-87E7-47BC-83C9-5ACA66138950}" destId="{3FA6C8E5-122B-4199-9B69-F79EC69A7CCB}" srcOrd="2" destOrd="0" parTransId="{034D1DAA-06CF-4DBC-AD02-281457AD53E5}" sibTransId="{59CD5C37-61A7-4EA8-956E-ED07F1B38610}"/>
    <dgm:cxn modelId="{B2AA798B-FE63-4B48-85CC-B6BAA2A23D84}" srcId="{77703FE6-87E7-47BC-83C9-5ACA66138950}" destId="{80BE4B60-40E6-4743-BE47-EA59F47C598B}" srcOrd="3" destOrd="0" parTransId="{A518E137-3351-406C-A6E2-6702D4063E32}" sibTransId="{35B2109D-6FCB-474C-9DCF-2955314F97BE}"/>
    <dgm:cxn modelId="{C92FA3BE-9C5E-4F13-A423-5712B0C4A718}" type="presOf" srcId="{4FDEF13C-A427-417E-9645-7CDBBADA6B8C}" destId="{83671A05-09FC-480F-93E5-44E24D52227B}" srcOrd="0" destOrd="0" presId="urn:microsoft.com/office/officeart/2018/2/layout/IconVerticalSolidList"/>
    <dgm:cxn modelId="{8FE907DD-83BC-4890-9E19-D7B0E90F7E7A}" srcId="{77703FE6-87E7-47BC-83C9-5ACA66138950}" destId="{1F161814-EA25-4CAC-BA73-CDB24C765F01}" srcOrd="0" destOrd="0" parTransId="{3441147A-E56D-4B27-A9ED-A3420AC7D172}" sibTransId="{10521EE2-FC35-4BFD-BBA8-EA97A9106A62}"/>
    <dgm:cxn modelId="{AEFEA5F7-2EC5-4616-873C-B181DE1DAC28}" type="presOf" srcId="{77703FE6-87E7-47BC-83C9-5ACA66138950}" destId="{AFF2FDE5-A6D7-4E74-9B15-0A636CCF49E5}" srcOrd="0" destOrd="0" presId="urn:microsoft.com/office/officeart/2018/2/layout/IconVerticalSolidList"/>
    <dgm:cxn modelId="{4E4EDEF8-DDF2-464B-A8B1-68E62F1F5937}" srcId="{77703FE6-87E7-47BC-83C9-5ACA66138950}" destId="{4FDEF13C-A427-417E-9645-7CDBBADA6B8C}" srcOrd="1" destOrd="0" parTransId="{E001AA9C-39B3-4787-BE19-E1A8F1A3FD54}" sibTransId="{DF5D382F-DBFD-4D3A-A0FC-BB8F24070C9F}"/>
    <dgm:cxn modelId="{19E86CCC-28B6-403E-8F87-5858D24A3163}" type="presParOf" srcId="{AFF2FDE5-A6D7-4E74-9B15-0A636CCF49E5}" destId="{2198A2A5-13F9-43B4-B696-0E34ED5F70E9}" srcOrd="0" destOrd="0" presId="urn:microsoft.com/office/officeart/2018/2/layout/IconVerticalSolidList"/>
    <dgm:cxn modelId="{E39324DB-076B-48FD-8CB2-DD1ADDB839E8}" type="presParOf" srcId="{2198A2A5-13F9-43B4-B696-0E34ED5F70E9}" destId="{34CB2204-03C3-4D8F-AF6E-DBA8DD6700A2}" srcOrd="0" destOrd="0" presId="urn:microsoft.com/office/officeart/2018/2/layout/IconVerticalSolidList"/>
    <dgm:cxn modelId="{B043AC9D-1CD3-4F13-B948-F73791605CC2}" type="presParOf" srcId="{2198A2A5-13F9-43B4-B696-0E34ED5F70E9}" destId="{A3E28EE0-1689-4ECC-86AE-9571CAD995F4}" srcOrd="1" destOrd="0" presId="urn:microsoft.com/office/officeart/2018/2/layout/IconVerticalSolidList"/>
    <dgm:cxn modelId="{978C242F-D7AD-45A4-9D53-C1D831C1A938}" type="presParOf" srcId="{2198A2A5-13F9-43B4-B696-0E34ED5F70E9}" destId="{56B48DE1-B135-454C-9FCE-8D3CD445FBEF}" srcOrd="2" destOrd="0" presId="urn:microsoft.com/office/officeart/2018/2/layout/IconVerticalSolidList"/>
    <dgm:cxn modelId="{4302BCB1-DE98-4765-A239-29C367F74E57}" type="presParOf" srcId="{2198A2A5-13F9-43B4-B696-0E34ED5F70E9}" destId="{D9B2B563-B434-4F93-91FE-6F7E08280F8A}" srcOrd="3" destOrd="0" presId="urn:microsoft.com/office/officeart/2018/2/layout/IconVerticalSolidList"/>
    <dgm:cxn modelId="{E27B6AF4-FA08-4166-AF2B-F8AD3E19874D}" type="presParOf" srcId="{AFF2FDE5-A6D7-4E74-9B15-0A636CCF49E5}" destId="{4464A748-9AA1-4F9B-850A-8E01F71EAEC5}" srcOrd="1" destOrd="0" presId="urn:microsoft.com/office/officeart/2018/2/layout/IconVerticalSolidList"/>
    <dgm:cxn modelId="{5213A041-9E3F-468F-9D31-F7905DBC22C0}" type="presParOf" srcId="{AFF2FDE5-A6D7-4E74-9B15-0A636CCF49E5}" destId="{6C76B1FB-22CD-4F97-A25B-E80AB4695B36}" srcOrd="2" destOrd="0" presId="urn:microsoft.com/office/officeart/2018/2/layout/IconVerticalSolidList"/>
    <dgm:cxn modelId="{A9D96548-8E34-4A2A-B99D-995AEF3CD2DA}" type="presParOf" srcId="{6C76B1FB-22CD-4F97-A25B-E80AB4695B36}" destId="{D7627072-700E-4B8F-BFA3-62ABFDF8B4AC}" srcOrd="0" destOrd="0" presId="urn:microsoft.com/office/officeart/2018/2/layout/IconVerticalSolidList"/>
    <dgm:cxn modelId="{CDDFC834-A55D-4BDA-A0CB-5D3D3D07BDF5}" type="presParOf" srcId="{6C76B1FB-22CD-4F97-A25B-E80AB4695B36}" destId="{C5961ADC-1FBC-43CA-B2FC-A241A25D1E94}" srcOrd="1" destOrd="0" presId="urn:microsoft.com/office/officeart/2018/2/layout/IconVerticalSolidList"/>
    <dgm:cxn modelId="{1775B216-A31C-4B2B-9937-3C74205BA6BA}" type="presParOf" srcId="{6C76B1FB-22CD-4F97-A25B-E80AB4695B36}" destId="{547C05A2-D111-4123-A2E7-1CDCF9CC86B0}" srcOrd="2" destOrd="0" presId="urn:microsoft.com/office/officeart/2018/2/layout/IconVerticalSolidList"/>
    <dgm:cxn modelId="{81DF7E6D-5CC0-4F09-ADCF-E6E1E662524E}" type="presParOf" srcId="{6C76B1FB-22CD-4F97-A25B-E80AB4695B36}" destId="{83671A05-09FC-480F-93E5-44E24D52227B}" srcOrd="3" destOrd="0" presId="urn:microsoft.com/office/officeart/2018/2/layout/IconVerticalSolidList"/>
    <dgm:cxn modelId="{538BC616-0CEA-40C7-AE38-700440EC847F}" type="presParOf" srcId="{AFF2FDE5-A6D7-4E74-9B15-0A636CCF49E5}" destId="{A98F744F-0DD6-4593-9C8D-AA9668740F0D}" srcOrd="3" destOrd="0" presId="urn:microsoft.com/office/officeart/2018/2/layout/IconVerticalSolidList"/>
    <dgm:cxn modelId="{72738B20-8624-49D2-9542-6839A40B640E}" type="presParOf" srcId="{AFF2FDE5-A6D7-4E74-9B15-0A636CCF49E5}" destId="{25463501-8281-4CFC-8B35-E19E2479F7D6}" srcOrd="4" destOrd="0" presId="urn:microsoft.com/office/officeart/2018/2/layout/IconVerticalSolidList"/>
    <dgm:cxn modelId="{B04F3E43-64CB-48CA-BE8C-978AAA148FAB}" type="presParOf" srcId="{25463501-8281-4CFC-8B35-E19E2479F7D6}" destId="{C9C1514E-57F5-44C0-9C34-9A79D2D79F85}" srcOrd="0" destOrd="0" presId="urn:microsoft.com/office/officeart/2018/2/layout/IconVerticalSolidList"/>
    <dgm:cxn modelId="{412415F8-925C-48D2-BD34-708F9F9B9218}" type="presParOf" srcId="{25463501-8281-4CFC-8B35-E19E2479F7D6}" destId="{AB3CD4E6-5902-4E8E-AEAC-95D677DD0F2D}" srcOrd="1" destOrd="0" presId="urn:microsoft.com/office/officeart/2018/2/layout/IconVerticalSolidList"/>
    <dgm:cxn modelId="{05EB80DC-0765-4000-837F-DE874944FDDD}" type="presParOf" srcId="{25463501-8281-4CFC-8B35-E19E2479F7D6}" destId="{01EBA70C-D052-4D38-BC80-F875EAAFE691}" srcOrd="2" destOrd="0" presId="urn:microsoft.com/office/officeart/2018/2/layout/IconVerticalSolidList"/>
    <dgm:cxn modelId="{157460D8-5D46-46D0-8CC5-589EDB2F0DAD}" type="presParOf" srcId="{25463501-8281-4CFC-8B35-E19E2479F7D6}" destId="{737822BD-CE58-47FB-88C3-D33629325034}" srcOrd="3" destOrd="0" presId="urn:microsoft.com/office/officeart/2018/2/layout/IconVerticalSolidList"/>
    <dgm:cxn modelId="{5BF50F18-85F3-4CF6-BE0B-5DD60B233A10}" type="presParOf" srcId="{AFF2FDE5-A6D7-4E74-9B15-0A636CCF49E5}" destId="{E248EE8B-8E54-48CE-B0D2-D81DA3B83BDB}" srcOrd="5" destOrd="0" presId="urn:microsoft.com/office/officeart/2018/2/layout/IconVerticalSolidList"/>
    <dgm:cxn modelId="{E375C64E-AE59-4746-A563-51767040F66F}" type="presParOf" srcId="{AFF2FDE5-A6D7-4E74-9B15-0A636CCF49E5}" destId="{EEEAA1C4-DB00-462B-80B5-09500F33FF4D}" srcOrd="6" destOrd="0" presId="urn:microsoft.com/office/officeart/2018/2/layout/IconVerticalSolidList"/>
    <dgm:cxn modelId="{AD02A4AA-2E17-40BA-A7E9-2C30FF2FD257}" type="presParOf" srcId="{EEEAA1C4-DB00-462B-80B5-09500F33FF4D}" destId="{CDB5C672-4C30-44FE-BAB1-9961CB70428E}" srcOrd="0" destOrd="0" presId="urn:microsoft.com/office/officeart/2018/2/layout/IconVerticalSolidList"/>
    <dgm:cxn modelId="{A0B412DE-41C3-4598-B656-2377371D5338}" type="presParOf" srcId="{EEEAA1C4-DB00-462B-80B5-09500F33FF4D}" destId="{65097301-EE9D-47CB-BBC1-24187C873E61}" srcOrd="1" destOrd="0" presId="urn:microsoft.com/office/officeart/2018/2/layout/IconVerticalSolidList"/>
    <dgm:cxn modelId="{D34AC20F-8CA0-484A-A915-0AFB9F77080C}" type="presParOf" srcId="{EEEAA1C4-DB00-462B-80B5-09500F33FF4D}" destId="{5DA00122-F5DB-4560-B6A2-3F26EE5849FF}" srcOrd="2" destOrd="0" presId="urn:microsoft.com/office/officeart/2018/2/layout/IconVerticalSolidList"/>
    <dgm:cxn modelId="{F59BBCC8-AF61-4A5E-9FF6-21F525738CD4}" type="presParOf" srcId="{EEEAA1C4-DB00-462B-80B5-09500F33FF4D}" destId="{67D57FFC-35A2-4F21-A87F-0346183F4353}"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671C69D-D8FC-42B8-9335-9A724A5F5980}" type="doc">
      <dgm:prSet loTypeId="urn:microsoft.com/office/officeart/2018/2/layout/IconCircleList" loCatId="icon" qsTypeId="urn:microsoft.com/office/officeart/2005/8/quickstyle/simple1" qsCatId="simple" csTypeId="urn:microsoft.com/office/officeart/2018/5/colors/Iconchunking_neutralicon_accent1_2" csCatId="accent1" phldr="1"/>
      <dgm:spPr/>
      <dgm:t>
        <a:bodyPr/>
        <a:lstStyle/>
        <a:p>
          <a:endParaRPr lang="en-US"/>
        </a:p>
      </dgm:t>
    </dgm:pt>
    <dgm:pt modelId="{500A296C-9962-4C3C-B8B2-4B905D1A2F17}">
      <dgm:prSet/>
      <dgm:spPr/>
      <dgm:t>
        <a:bodyPr/>
        <a:lstStyle/>
        <a:p>
          <a:pPr>
            <a:lnSpc>
              <a:spcPct val="100000"/>
            </a:lnSpc>
          </a:pPr>
          <a:r>
            <a:rPr lang="en-US">
              <a:latin typeface="Arial" panose="020B0604020202020204" pitchFamily="34" charset="0"/>
              <a:cs typeface="Arial" panose="020B0604020202020204" pitchFamily="34" charset="0"/>
            </a:rPr>
            <a:t>Clearer on how to request a C(E)TR sooner than minimum timescales.</a:t>
          </a:r>
        </a:p>
      </dgm:t>
    </dgm:pt>
    <dgm:pt modelId="{9CF179F2-E021-4DE2-88EA-B20A225127BA}" type="parTrans" cxnId="{042442B5-C4F0-4878-B7C1-8FADDC8BDD6E}">
      <dgm:prSet/>
      <dgm:spPr/>
      <dgm:t>
        <a:bodyPr/>
        <a:lstStyle/>
        <a:p>
          <a:endParaRPr lang="en-US"/>
        </a:p>
      </dgm:t>
    </dgm:pt>
    <dgm:pt modelId="{F8567473-4F55-49FE-BA1A-D78AA920B86C}" type="sibTrans" cxnId="{042442B5-C4F0-4878-B7C1-8FADDC8BDD6E}">
      <dgm:prSet/>
      <dgm:spPr/>
      <dgm:t>
        <a:bodyPr/>
        <a:lstStyle/>
        <a:p>
          <a:pPr>
            <a:lnSpc>
              <a:spcPct val="100000"/>
            </a:lnSpc>
          </a:pPr>
          <a:endParaRPr lang="en-US"/>
        </a:p>
      </dgm:t>
    </dgm:pt>
    <dgm:pt modelId="{6B32A611-460F-4852-976E-F7519F193582}">
      <dgm:prSet/>
      <dgm:spPr/>
      <dgm:t>
        <a:bodyPr/>
        <a:lstStyle/>
        <a:p>
          <a:pPr rtl="0">
            <a:lnSpc>
              <a:spcPct val="100000"/>
            </a:lnSpc>
          </a:pPr>
          <a:r>
            <a:rPr lang="en-US" b="0" i="0" baseline="0">
              <a:latin typeface="Arial" panose="020B0604020202020204" pitchFamily="34" charset="0"/>
              <a:cs typeface="Arial" panose="020B0604020202020204" pitchFamily="34" charset="0"/>
            </a:rPr>
            <a:t>C(E)TRs to be undertaken for any person moving from one hospital</a:t>
          </a:r>
          <a:r>
            <a:rPr lang="en-US">
              <a:latin typeface="Arial" panose="020B0604020202020204" pitchFamily="34" charset="0"/>
              <a:cs typeface="Arial" panose="020B0604020202020204" pitchFamily="34" charset="0"/>
            </a:rPr>
            <a:t> to another. </a:t>
          </a:r>
        </a:p>
      </dgm:t>
    </dgm:pt>
    <dgm:pt modelId="{12AA6A56-FC56-43F5-8A47-6FC36B29FD1F}" type="parTrans" cxnId="{1C136E6C-1A58-4FA7-9860-8D1099E5CA1D}">
      <dgm:prSet/>
      <dgm:spPr/>
      <dgm:t>
        <a:bodyPr/>
        <a:lstStyle/>
        <a:p>
          <a:endParaRPr lang="en-US"/>
        </a:p>
      </dgm:t>
    </dgm:pt>
    <dgm:pt modelId="{191C3366-FCE4-413A-9209-EF07D8A324E3}" type="sibTrans" cxnId="{1C136E6C-1A58-4FA7-9860-8D1099E5CA1D}">
      <dgm:prSet/>
      <dgm:spPr/>
      <dgm:t>
        <a:bodyPr/>
        <a:lstStyle/>
        <a:p>
          <a:pPr>
            <a:lnSpc>
              <a:spcPct val="100000"/>
            </a:lnSpc>
          </a:pPr>
          <a:endParaRPr lang="en-US"/>
        </a:p>
      </dgm:t>
    </dgm:pt>
    <dgm:pt modelId="{59839216-3B71-4DFB-87B2-A91E8492E71B}">
      <dgm:prSet/>
      <dgm:spPr/>
      <dgm:t>
        <a:bodyPr/>
        <a:lstStyle/>
        <a:p>
          <a:pPr>
            <a:lnSpc>
              <a:spcPct val="100000"/>
            </a:lnSpc>
          </a:pPr>
          <a:r>
            <a:rPr lang="en-US">
              <a:latin typeface="Arial" panose="020B0604020202020204" pitchFamily="34" charset="0"/>
              <a:cs typeface="Arial" panose="020B0604020202020204" pitchFamily="34" charset="0"/>
            </a:rPr>
            <a:t>C(E)TRs to be undertaken within 6 weeks of admission if community C(E)TR has taken place.</a:t>
          </a:r>
        </a:p>
      </dgm:t>
    </dgm:pt>
    <dgm:pt modelId="{94710EDF-2488-4587-87C3-BD4454E2D74A}" type="parTrans" cxnId="{3E4EFBFD-5BAB-4F2B-93A8-E054E9FBAE68}">
      <dgm:prSet/>
      <dgm:spPr/>
      <dgm:t>
        <a:bodyPr/>
        <a:lstStyle/>
        <a:p>
          <a:endParaRPr lang="en-US"/>
        </a:p>
      </dgm:t>
    </dgm:pt>
    <dgm:pt modelId="{C95CCC9C-B865-41CE-818B-F8D95A64BB08}" type="sibTrans" cxnId="{3E4EFBFD-5BAB-4F2B-93A8-E054E9FBAE68}">
      <dgm:prSet/>
      <dgm:spPr/>
      <dgm:t>
        <a:bodyPr/>
        <a:lstStyle/>
        <a:p>
          <a:pPr>
            <a:lnSpc>
              <a:spcPct val="100000"/>
            </a:lnSpc>
          </a:pPr>
          <a:endParaRPr lang="en-US"/>
        </a:p>
      </dgm:t>
    </dgm:pt>
    <dgm:pt modelId="{60B4DF67-31F0-478C-893F-CFDB338BB54B}">
      <dgm:prSet/>
      <dgm:spPr/>
      <dgm:t>
        <a:bodyPr/>
        <a:lstStyle/>
        <a:p>
          <a:pPr rtl="0">
            <a:lnSpc>
              <a:spcPct val="100000"/>
            </a:lnSpc>
          </a:pPr>
          <a:r>
            <a:rPr lang="en-US" b="0" i="0" baseline="0">
              <a:latin typeface="Arial" panose="020B0604020202020204" pitchFamily="34" charset="0"/>
              <a:cs typeface="Arial" panose="020B0604020202020204" pitchFamily="34" charset="0"/>
            </a:rPr>
            <a:t>C(E)TR to be undertaken prior to any removal of a diagnosis of Learning Disability or Autism.</a:t>
          </a:r>
          <a:endParaRPr lang="en-US">
            <a:latin typeface="Arial" panose="020B0604020202020204" pitchFamily="34" charset="0"/>
            <a:cs typeface="Arial" panose="020B0604020202020204" pitchFamily="34" charset="0"/>
          </a:endParaRPr>
        </a:p>
      </dgm:t>
    </dgm:pt>
    <dgm:pt modelId="{87799366-03C4-4AE1-A70D-F3AFC82E1D78}" type="parTrans" cxnId="{0DD588B5-D380-490E-A15A-6A99E3B31B7A}">
      <dgm:prSet/>
      <dgm:spPr/>
      <dgm:t>
        <a:bodyPr/>
        <a:lstStyle/>
        <a:p>
          <a:endParaRPr lang="en-US"/>
        </a:p>
      </dgm:t>
    </dgm:pt>
    <dgm:pt modelId="{06488BCD-058F-4902-A633-401E4E848A27}" type="sibTrans" cxnId="{0DD588B5-D380-490E-A15A-6A99E3B31B7A}">
      <dgm:prSet/>
      <dgm:spPr/>
      <dgm:t>
        <a:bodyPr/>
        <a:lstStyle/>
        <a:p>
          <a:endParaRPr lang="en-US"/>
        </a:p>
      </dgm:t>
    </dgm:pt>
    <dgm:pt modelId="{2D3F21EF-9208-466F-B49B-1B68394541BB}" type="pres">
      <dgm:prSet presAssocID="{9671C69D-D8FC-42B8-9335-9A724A5F5980}" presName="root" presStyleCnt="0">
        <dgm:presLayoutVars>
          <dgm:dir/>
          <dgm:resizeHandles val="exact"/>
        </dgm:presLayoutVars>
      </dgm:prSet>
      <dgm:spPr/>
    </dgm:pt>
    <dgm:pt modelId="{84D139A8-664C-4CF2-952D-C85AF666D83C}" type="pres">
      <dgm:prSet presAssocID="{9671C69D-D8FC-42B8-9335-9A724A5F5980}" presName="container" presStyleCnt="0">
        <dgm:presLayoutVars>
          <dgm:dir/>
          <dgm:resizeHandles val="exact"/>
        </dgm:presLayoutVars>
      </dgm:prSet>
      <dgm:spPr/>
    </dgm:pt>
    <dgm:pt modelId="{629F9831-962B-4F1E-8324-9CB855CA5F22}" type="pres">
      <dgm:prSet presAssocID="{500A296C-9962-4C3C-B8B2-4B905D1A2F17}" presName="compNode" presStyleCnt="0"/>
      <dgm:spPr/>
    </dgm:pt>
    <dgm:pt modelId="{8953EAAF-8E49-496B-8BE1-BC4BD250B7BF}" type="pres">
      <dgm:prSet presAssocID="{500A296C-9962-4C3C-B8B2-4B905D1A2F17}" presName="iconBgRect" presStyleLbl="bgShp" presStyleIdx="0" presStyleCnt="4"/>
      <dgm:spPr/>
    </dgm:pt>
    <dgm:pt modelId="{082CCCB5-2566-4DBB-8DD7-2665F1F39CF9}" type="pres">
      <dgm:prSet presAssocID="{500A296C-9962-4C3C-B8B2-4B905D1A2F1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F350EFE2-8848-45C8-AE67-8F1373C72FD6}" type="pres">
      <dgm:prSet presAssocID="{500A296C-9962-4C3C-B8B2-4B905D1A2F17}" presName="spaceRect" presStyleCnt="0"/>
      <dgm:spPr/>
    </dgm:pt>
    <dgm:pt modelId="{332115D6-470A-4003-818E-4D688564F1BE}" type="pres">
      <dgm:prSet presAssocID="{500A296C-9962-4C3C-B8B2-4B905D1A2F17}" presName="textRect" presStyleLbl="revTx" presStyleIdx="0" presStyleCnt="4">
        <dgm:presLayoutVars>
          <dgm:chMax val="1"/>
          <dgm:chPref val="1"/>
        </dgm:presLayoutVars>
      </dgm:prSet>
      <dgm:spPr/>
    </dgm:pt>
    <dgm:pt modelId="{3A77EE84-2632-470D-8BE5-8BAC56AEB18E}" type="pres">
      <dgm:prSet presAssocID="{F8567473-4F55-49FE-BA1A-D78AA920B86C}" presName="sibTrans" presStyleLbl="sibTrans2D1" presStyleIdx="0" presStyleCnt="0"/>
      <dgm:spPr/>
    </dgm:pt>
    <dgm:pt modelId="{72B7FEEE-4A59-4B56-BF96-11D3EFC9EC5E}" type="pres">
      <dgm:prSet presAssocID="{6B32A611-460F-4852-976E-F7519F193582}" presName="compNode" presStyleCnt="0"/>
      <dgm:spPr/>
    </dgm:pt>
    <dgm:pt modelId="{FB31F2F1-F4F0-4195-BCCC-3CFDC13F950E}" type="pres">
      <dgm:prSet presAssocID="{6B32A611-460F-4852-976E-F7519F193582}" presName="iconBgRect" presStyleLbl="bgShp" presStyleIdx="1" presStyleCnt="4"/>
      <dgm:spPr/>
    </dgm:pt>
    <dgm:pt modelId="{F19BEBAC-A194-4111-A3A7-DED180DEBF3F}" type="pres">
      <dgm:prSet presAssocID="{6B32A611-460F-4852-976E-F7519F19358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D570D964-DAF2-4C56-A55A-3B44E2583AC1}" type="pres">
      <dgm:prSet presAssocID="{6B32A611-460F-4852-976E-F7519F193582}" presName="spaceRect" presStyleCnt="0"/>
      <dgm:spPr/>
    </dgm:pt>
    <dgm:pt modelId="{5BCEE3E5-BC3C-44AC-9D49-BF71CBE21265}" type="pres">
      <dgm:prSet presAssocID="{6B32A611-460F-4852-976E-F7519F193582}" presName="textRect" presStyleLbl="revTx" presStyleIdx="1" presStyleCnt="4">
        <dgm:presLayoutVars>
          <dgm:chMax val="1"/>
          <dgm:chPref val="1"/>
        </dgm:presLayoutVars>
      </dgm:prSet>
      <dgm:spPr/>
    </dgm:pt>
    <dgm:pt modelId="{4FE068D7-007D-4ACF-84F3-AD5F67D9900B}" type="pres">
      <dgm:prSet presAssocID="{191C3366-FCE4-413A-9209-EF07D8A324E3}" presName="sibTrans" presStyleLbl="sibTrans2D1" presStyleIdx="0" presStyleCnt="0"/>
      <dgm:spPr/>
    </dgm:pt>
    <dgm:pt modelId="{887BCAB8-CD34-4CF4-BE9D-AD1B14C46825}" type="pres">
      <dgm:prSet presAssocID="{59839216-3B71-4DFB-87B2-A91E8492E71B}" presName="compNode" presStyleCnt="0"/>
      <dgm:spPr/>
    </dgm:pt>
    <dgm:pt modelId="{44B6AE6F-F4A8-47AB-BDF7-5E2FECFF0886}" type="pres">
      <dgm:prSet presAssocID="{59839216-3B71-4DFB-87B2-A91E8492E71B}" presName="iconBgRect" presStyleLbl="bgShp" presStyleIdx="2" presStyleCnt="4"/>
      <dgm:spPr/>
    </dgm:pt>
    <dgm:pt modelId="{EA541228-C5F5-40A6-B895-AB5F53691076}" type="pres">
      <dgm:prSet presAssocID="{59839216-3B71-4DFB-87B2-A91E8492E71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B6E731E9-024B-4552-8781-FF8C58D2FD0F}" type="pres">
      <dgm:prSet presAssocID="{59839216-3B71-4DFB-87B2-A91E8492E71B}" presName="spaceRect" presStyleCnt="0"/>
      <dgm:spPr/>
    </dgm:pt>
    <dgm:pt modelId="{BE1D3AC6-6505-4ED9-85BA-D51BFFF66191}" type="pres">
      <dgm:prSet presAssocID="{59839216-3B71-4DFB-87B2-A91E8492E71B}" presName="textRect" presStyleLbl="revTx" presStyleIdx="2" presStyleCnt="4">
        <dgm:presLayoutVars>
          <dgm:chMax val="1"/>
          <dgm:chPref val="1"/>
        </dgm:presLayoutVars>
      </dgm:prSet>
      <dgm:spPr/>
    </dgm:pt>
    <dgm:pt modelId="{35346852-3590-43B7-8447-7AEE7101C916}" type="pres">
      <dgm:prSet presAssocID="{C95CCC9C-B865-41CE-818B-F8D95A64BB08}" presName="sibTrans" presStyleLbl="sibTrans2D1" presStyleIdx="0" presStyleCnt="0"/>
      <dgm:spPr/>
    </dgm:pt>
    <dgm:pt modelId="{732DECAE-3874-4618-9572-FBB47DC360FF}" type="pres">
      <dgm:prSet presAssocID="{60B4DF67-31F0-478C-893F-CFDB338BB54B}" presName="compNode" presStyleCnt="0"/>
      <dgm:spPr/>
    </dgm:pt>
    <dgm:pt modelId="{68426DD8-0060-4220-946C-6C0237A18109}" type="pres">
      <dgm:prSet presAssocID="{60B4DF67-31F0-478C-893F-CFDB338BB54B}" presName="iconBgRect" presStyleLbl="bgShp" presStyleIdx="3" presStyleCnt="4"/>
      <dgm:spPr/>
    </dgm:pt>
    <dgm:pt modelId="{6A7103B0-180A-4A8A-8643-A25E9B62EFED}" type="pres">
      <dgm:prSet presAssocID="{60B4DF67-31F0-478C-893F-CFDB338BB54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tor"/>
        </a:ext>
      </dgm:extLst>
    </dgm:pt>
    <dgm:pt modelId="{2E159F36-F865-4B4F-BAD8-B743F3D21AE2}" type="pres">
      <dgm:prSet presAssocID="{60B4DF67-31F0-478C-893F-CFDB338BB54B}" presName="spaceRect" presStyleCnt="0"/>
      <dgm:spPr/>
    </dgm:pt>
    <dgm:pt modelId="{297C4B5C-067A-4E47-BA2A-82076AB94773}" type="pres">
      <dgm:prSet presAssocID="{60B4DF67-31F0-478C-893F-CFDB338BB54B}" presName="textRect" presStyleLbl="revTx" presStyleIdx="3" presStyleCnt="4">
        <dgm:presLayoutVars>
          <dgm:chMax val="1"/>
          <dgm:chPref val="1"/>
        </dgm:presLayoutVars>
      </dgm:prSet>
      <dgm:spPr/>
    </dgm:pt>
  </dgm:ptLst>
  <dgm:cxnLst>
    <dgm:cxn modelId="{31F82935-A029-4870-A78D-5A557683552C}" type="presOf" srcId="{60B4DF67-31F0-478C-893F-CFDB338BB54B}" destId="{297C4B5C-067A-4E47-BA2A-82076AB94773}" srcOrd="0" destOrd="0" presId="urn:microsoft.com/office/officeart/2018/2/layout/IconCircleList"/>
    <dgm:cxn modelId="{04F92A38-0CB2-419F-8DA6-A1597C5D4F19}" type="presOf" srcId="{F8567473-4F55-49FE-BA1A-D78AA920B86C}" destId="{3A77EE84-2632-470D-8BE5-8BAC56AEB18E}" srcOrd="0" destOrd="0" presId="urn:microsoft.com/office/officeart/2018/2/layout/IconCircleList"/>
    <dgm:cxn modelId="{DC9B153C-C285-4E91-9B1D-0C655767777A}" type="presOf" srcId="{500A296C-9962-4C3C-B8B2-4B905D1A2F17}" destId="{332115D6-470A-4003-818E-4D688564F1BE}" srcOrd="0" destOrd="0" presId="urn:microsoft.com/office/officeart/2018/2/layout/IconCircleList"/>
    <dgm:cxn modelId="{1D62743D-FBF5-423E-9469-8B43E2D8B390}" type="presOf" srcId="{191C3366-FCE4-413A-9209-EF07D8A324E3}" destId="{4FE068D7-007D-4ACF-84F3-AD5F67D9900B}" srcOrd="0" destOrd="0" presId="urn:microsoft.com/office/officeart/2018/2/layout/IconCircleList"/>
    <dgm:cxn modelId="{1C136E6C-1A58-4FA7-9860-8D1099E5CA1D}" srcId="{9671C69D-D8FC-42B8-9335-9A724A5F5980}" destId="{6B32A611-460F-4852-976E-F7519F193582}" srcOrd="1" destOrd="0" parTransId="{12AA6A56-FC56-43F5-8A47-6FC36B29FD1F}" sibTransId="{191C3366-FCE4-413A-9209-EF07D8A324E3}"/>
    <dgm:cxn modelId="{909FB982-6DF3-445C-880B-8C35383299E2}" type="presOf" srcId="{6B32A611-460F-4852-976E-F7519F193582}" destId="{5BCEE3E5-BC3C-44AC-9D49-BF71CBE21265}" srcOrd="0" destOrd="0" presId="urn:microsoft.com/office/officeart/2018/2/layout/IconCircleList"/>
    <dgm:cxn modelId="{5B7BF089-3132-4AEF-8E2F-63CFC482FA10}" type="presOf" srcId="{9671C69D-D8FC-42B8-9335-9A724A5F5980}" destId="{2D3F21EF-9208-466F-B49B-1B68394541BB}" srcOrd="0" destOrd="0" presId="urn:microsoft.com/office/officeart/2018/2/layout/IconCircleList"/>
    <dgm:cxn modelId="{54A8A38A-0E28-48AF-8AF7-663C5098BD1A}" type="presOf" srcId="{C95CCC9C-B865-41CE-818B-F8D95A64BB08}" destId="{35346852-3590-43B7-8447-7AEE7101C916}" srcOrd="0" destOrd="0" presId="urn:microsoft.com/office/officeart/2018/2/layout/IconCircleList"/>
    <dgm:cxn modelId="{B7E21EA1-6A51-4A9D-82AD-0C1A76003798}" type="presOf" srcId="{59839216-3B71-4DFB-87B2-A91E8492E71B}" destId="{BE1D3AC6-6505-4ED9-85BA-D51BFFF66191}" srcOrd="0" destOrd="0" presId="urn:microsoft.com/office/officeart/2018/2/layout/IconCircleList"/>
    <dgm:cxn modelId="{042442B5-C4F0-4878-B7C1-8FADDC8BDD6E}" srcId="{9671C69D-D8FC-42B8-9335-9A724A5F5980}" destId="{500A296C-9962-4C3C-B8B2-4B905D1A2F17}" srcOrd="0" destOrd="0" parTransId="{9CF179F2-E021-4DE2-88EA-B20A225127BA}" sibTransId="{F8567473-4F55-49FE-BA1A-D78AA920B86C}"/>
    <dgm:cxn modelId="{0DD588B5-D380-490E-A15A-6A99E3B31B7A}" srcId="{9671C69D-D8FC-42B8-9335-9A724A5F5980}" destId="{60B4DF67-31F0-478C-893F-CFDB338BB54B}" srcOrd="3" destOrd="0" parTransId="{87799366-03C4-4AE1-A70D-F3AFC82E1D78}" sibTransId="{06488BCD-058F-4902-A633-401E4E848A27}"/>
    <dgm:cxn modelId="{3E4EFBFD-5BAB-4F2B-93A8-E054E9FBAE68}" srcId="{9671C69D-D8FC-42B8-9335-9A724A5F5980}" destId="{59839216-3B71-4DFB-87B2-A91E8492E71B}" srcOrd="2" destOrd="0" parTransId="{94710EDF-2488-4587-87C3-BD4454E2D74A}" sibTransId="{C95CCC9C-B865-41CE-818B-F8D95A64BB08}"/>
    <dgm:cxn modelId="{49D89E8E-85F3-44CF-B703-E6ED3D757B97}" type="presParOf" srcId="{2D3F21EF-9208-466F-B49B-1B68394541BB}" destId="{84D139A8-664C-4CF2-952D-C85AF666D83C}" srcOrd="0" destOrd="0" presId="urn:microsoft.com/office/officeart/2018/2/layout/IconCircleList"/>
    <dgm:cxn modelId="{62492854-DD69-4AAC-9A1B-7C3F30A93FB7}" type="presParOf" srcId="{84D139A8-664C-4CF2-952D-C85AF666D83C}" destId="{629F9831-962B-4F1E-8324-9CB855CA5F22}" srcOrd="0" destOrd="0" presId="urn:microsoft.com/office/officeart/2018/2/layout/IconCircleList"/>
    <dgm:cxn modelId="{9747C249-6209-4F51-8FF9-4C04A6C34902}" type="presParOf" srcId="{629F9831-962B-4F1E-8324-9CB855CA5F22}" destId="{8953EAAF-8E49-496B-8BE1-BC4BD250B7BF}" srcOrd="0" destOrd="0" presId="urn:microsoft.com/office/officeart/2018/2/layout/IconCircleList"/>
    <dgm:cxn modelId="{26D9AEE4-8E47-49B6-ADE3-6112F7C9F0FA}" type="presParOf" srcId="{629F9831-962B-4F1E-8324-9CB855CA5F22}" destId="{082CCCB5-2566-4DBB-8DD7-2665F1F39CF9}" srcOrd="1" destOrd="0" presId="urn:microsoft.com/office/officeart/2018/2/layout/IconCircleList"/>
    <dgm:cxn modelId="{074B730B-2D70-46F1-B551-1577476126C5}" type="presParOf" srcId="{629F9831-962B-4F1E-8324-9CB855CA5F22}" destId="{F350EFE2-8848-45C8-AE67-8F1373C72FD6}" srcOrd="2" destOrd="0" presId="urn:microsoft.com/office/officeart/2018/2/layout/IconCircleList"/>
    <dgm:cxn modelId="{7274E959-FE75-463F-BDC7-19F80A89BB0D}" type="presParOf" srcId="{629F9831-962B-4F1E-8324-9CB855CA5F22}" destId="{332115D6-470A-4003-818E-4D688564F1BE}" srcOrd="3" destOrd="0" presId="urn:microsoft.com/office/officeart/2018/2/layout/IconCircleList"/>
    <dgm:cxn modelId="{F2B0DB50-8AA9-4FF3-8905-0102B40551C9}" type="presParOf" srcId="{84D139A8-664C-4CF2-952D-C85AF666D83C}" destId="{3A77EE84-2632-470D-8BE5-8BAC56AEB18E}" srcOrd="1" destOrd="0" presId="urn:microsoft.com/office/officeart/2018/2/layout/IconCircleList"/>
    <dgm:cxn modelId="{8F663651-F1BA-4961-803D-B7F5F406C5A7}" type="presParOf" srcId="{84D139A8-664C-4CF2-952D-C85AF666D83C}" destId="{72B7FEEE-4A59-4B56-BF96-11D3EFC9EC5E}" srcOrd="2" destOrd="0" presId="urn:microsoft.com/office/officeart/2018/2/layout/IconCircleList"/>
    <dgm:cxn modelId="{FB0B3159-EBEA-4C75-A464-FF301473D11D}" type="presParOf" srcId="{72B7FEEE-4A59-4B56-BF96-11D3EFC9EC5E}" destId="{FB31F2F1-F4F0-4195-BCCC-3CFDC13F950E}" srcOrd="0" destOrd="0" presId="urn:microsoft.com/office/officeart/2018/2/layout/IconCircleList"/>
    <dgm:cxn modelId="{11B76443-E62C-4DBE-9FF8-01254532FCD3}" type="presParOf" srcId="{72B7FEEE-4A59-4B56-BF96-11D3EFC9EC5E}" destId="{F19BEBAC-A194-4111-A3A7-DED180DEBF3F}" srcOrd="1" destOrd="0" presId="urn:microsoft.com/office/officeart/2018/2/layout/IconCircleList"/>
    <dgm:cxn modelId="{6FDB7CB7-5555-471F-997E-41A01244F2DE}" type="presParOf" srcId="{72B7FEEE-4A59-4B56-BF96-11D3EFC9EC5E}" destId="{D570D964-DAF2-4C56-A55A-3B44E2583AC1}" srcOrd="2" destOrd="0" presId="urn:microsoft.com/office/officeart/2018/2/layout/IconCircleList"/>
    <dgm:cxn modelId="{FB7BB2A4-282B-4BAA-9DB9-7BAF5F7B6F12}" type="presParOf" srcId="{72B7FEEE-4A59-4B56-BF96-11D3EFC9EC5E}" destId="{5BCEE3E5-BC3C-44AC-9D49-BF71CBE21265}" srcOrd="3" destOrd="0" presId="urn:microsoft.com/office/officeart/2018/2/layout/IconCircleList"/>
    <dgm:cxn modelId="{8C8A1FCF-6C5D-4D88-A2FF-1902021741F5}" type="presParOf" srcId="{84D139A8-664C-4CF2-952D-C85AF666D83C}" destId="{4FE068D7-007D-4ACF-84F3-AD5F67D9900B}" srcOrd="3" destOrd="0" presId="urn:microsoft.com/office/officeart/2018/2/layout/IconCircleList"/>
    <dgm:cxn modelId="{CB3F1985-D62B-472B-933B-24CC6CA90A16}" type="presParOf" srcId="{84D139A8-664C-4CF2-952D-C85AF666D83C}" destId="{887BCAB8-CD34-4CF4-BE9D-AD1B14C46825}" srcOrd="4" destOrd="0" presId="urn:microsoft.com/office/officeart/2018/2/layout/IconCircleList"/>
    <dgm:cxn modelId="{E2D68B7C-D487-4C04-B01E-2AF2CDCE811D}" type="presParOf" srcId="{887BCAB8-CD34-4CF4-BE9D-AD1B14C46825}" destId="{44B6AE6F-F4A8-47AB-BDF7-5E2FECFF0886}" srcOrd="0" destOrd="0" presId="urn:microsoft.com/office/officeart/2018/2/layout/IconCircleList"/>
    <dgm:cxn modelId="{7BE3A3D6-C27F-499A-8886-3B0E52DE6A24}" type="presParOf" srcId="{887BCAB8-CD34-4CF4-BE9D-AD1B14C46825}" destId="{EA541228-C5F5-40A6-B895-AB5F53691076}" srcOrd="1" destOrd="0" presId="urn:microsoft.com/office/officeart/2018/2/layout/IconCircleList"/>
    <dgm:cxn modelId="{14907EE7-ED84-4F4E-8455-1A16D4700910}" type="presParOf" srcId="{887BCAB8-CD34-4CF4-BE9D-AD1B14C46825}" destId="{B6E731E9-024B-4552-8781-FF8C58D2FD0F}" srcOrd="2" destOrd="0" presId="urn:microsoft.com/office/officeart/2018/2/layout/IconCircleList"/>
    <dgm:cxn modelId="{F447CF58-50A7-4B9A-8CA2-EED7F2D170C5}" type="presParOf" srcId="{887BCAB8-CD34-4CF4-BE9D-AD1B14C46825}" destId="{BE1D3AC6-6505-4ED9-85BA-D51BFFF66191}" srcOrd="3" destOrd="0" presId="urn:microsoft.com/office/officeart/2018/2/layout/IconCircleList"/>
    <dgm:cxn modelId="{A2866568-5A58-44F8-8A2D-880764135B4F}" type="presParOf" srcId="{84D139A8-664C-4CF2-952D-C85AF666D83C}" destId="{35346852-3590-43B7-8447-7AEE7101C916}" srcOrd="5" destOrd="0" presId="urn:microsoft.com/office/officeart/2018/2/layout/IconCircleList"/>
    <dgm:cxn modelId="{902FF6E6-4114-400F-B4B0-251CD214515E}" type="presParOf" srcId="{84D139A8-664C-4CF2-952D-C85AF666D83C}" destId="{732DECAE-3874-4618-9572-FBB47DC360FF}" srcOrd="6" destOrd="0" presId="urn:microsoft.com/office/officeart/2018/2/layout/IconCircleList"/>
    <dgm:cxn modelId="{3BEFDD20-640C-476A-B554-2DE7482E5F07}" type="presParOf" srcId="{732DECAE-3874-4618-9572-FBB47DC360FF}" destId="{68426DD8-0060-4220-946C-6C0237A18109}" srcOrd="0" destOrd="0" presId="urn:microsoft.com/office/officeart/2018/2/layout/IconCircleList"/>
    <dgm:cxn modelId="{B8A53D1A-EE54-4CB2-8765-81C72ACE4010}" type="presParOf" srcId="{732DECAE-3874-4618-9572-FBB47DC360FF}" destId="{6A7103B0-180A-4A8A-8643-A25E9B62EFED}" srcOrd="1" destOrd="0" presId="urn:microsoft.com/office/officeart/2018/2/layout/IconCircleList"/>
    <dgm:cxn modelId="{0EB76FFA-5E2A-43A5-B7B9-F60752AEE2E5}" type="presParOf" srcId="{732DECAE-3874-4618-9572-FBB47DC360FF}" destId="{2E159F36-F865-4B4F-BAD8-B743F3D21AE2}" srcOrd="2" destOrd="0" presId="urn:microsoft.com/office/officeart/2018/2/layout/IconCircleList"/>
    <dgm:cxn modelId="{060BD7E4-C3F8-4A65-9C38-13EBF77CA9F7}" type="presParOf" srcId="{732DECAE-3874-4618-9572-FBB47DC360FF}" destId="{297C4B5C-067A-4E47-BA2A-82076AB94773}"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1838B55-C8E0-4592-B058-4F32A8C893AD}"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95C9FECE-91F5-43E9-88E1-C72101CA3E92}">
      <dgm:prSet/>
      <dgm:spPr/>
      <dgm:t>
        <a:bodyPr/>
        <a:lstStyle/>
        <a:p>
          <a:r>
            <a:rPr lang="en-US"/>
            <a:t>Payment structure for </a:t>
          </a:r>
          <a:r>
            <a:rPr lang="en-US" err="1"/>
            <a:t>EbyEs</a:t>
          </a:r>
          <a:r>
            <a:rPr lang="en-US"/>
            <a:t> and Clinical Experts</a:t>
          </a:r>
        </a:p>
      </dgm:t>
    </dgm:pt>
    <dgm:pt modelId="{6ED2B0C1-D840-44FA-BE06-06F6E4CEC453}" type="parTrans" cxnId="{12CBCEC1-082E-49AF-8814-75AC9DEE83E6}">
      <dgm:prSet/>
      <dgm:spPr/>
      <dgm:t>
        <a:bodyPr/>
        <a:lstStyle/>
        <a:p>
          <a:endParaRPr lang="en-US"/>
        </a:p>
      </dgm:t>
    </dgm:pt>
    <dgm:pt modelId="{2CF50A4B-E991-4099-92FA-D0E695F06793}" type="sibTrans" cxnId="{12CBCEC1-082E-49AF-8814-75AC9DEE83E6}">
      <dgm:prSet/>
      <dgm:spPr/>
      <dgm:t>
        <a:bodyPr/>
        <a:lstStyle/>
        <a:p>
          <a:endParaRPr lang="en-US"/>
        </a:p>
      </dgm:t>
    </dgm:pt>
    <dgm:pt modelId="{6E4737EB-9200-41DD-A925-36ADF6FAA917}">
      <dgm:prSet/>
      <dgm:spPr/>
      <dgm:t>
        <a:bodyPr/>
        <a:lstStyle/>
        <a:p>
          <a:r>
            <a:rPr lang="en-US"/>
            <a:t>Mandatory Training for panel members</a:t>
          </a:r>
        </a:p>
      </dgm:t>
    </dgm:pt>
    <dgm:pt modelId="{6EA02833-9CC8-4EB4-B567-E140151C1121}" type="parTrans" cxnId="{00317068-E015-40FC-84B2-5B3AEF2B5A2C}">
      <dgm:prSet/>
      <dgm:spPr/>
      <dgm:t>
        <a:bodyPr/>
        <a:lstStyle/>
        <a:p>
          <a:endParaRPr lang="en-US"/>
        </a:p>
      </dgm:t>
    </dgm:pt>
    <dgm:pt modelId="{C4971542-3BB9-458D-B0E9-0A6B056DDC08}" type="sibTrans" cxnId="{00317068-E015-40FC-84B2-5B3AEF2B5A2C}">
      <dgm:prSet/>
      <dgm:spPr/>
      <dgm:t>
        <a:bodyPr/>
        <a:lstStyle/>
        <a:p>
          <a:endParaRPr lang="en-US"/>
        </a:p>
      </dgm:t>
    </dgm:pt>
    <dgm:pt modelId="{30D06C94-3237-47ED-B216-56F7FCFE36EF}">
      <dgm:prSet/>
      <dgm:spPr/>
      <dgm:t>
        <a:bodyPr/>
        <a:lstStyle/>
        <a:p>
          <a:r>
            <a:rPr lang="en-US"/>
            <a:t>Option for same panel to undertake follow up review</a:t>
          </a:r>
        </a:p>
      </dgm:t>
    </dgm:pt>
    <dgm:pt modelId="{5476C3A1-5936-404A-AFF4-15AA2C0E90BA}" type="parTrans" cxnId="{084B670A-AF19-49B6-A8C7-0B832113314D}">
      <dgm:prSet/>
      <dgm:spPr/>
      <dgm:t>
        <a:bodyPr/>
        <a:lstStyle/>
        <a:p>
          <a:endParaRPr lang="en-US"/>
        </a:p>
      </dgm:t>
    </dgm:pt>
    <dgm:pt modelId="{CC1E3D3F-8D6A-441E-B592-74447834AB19}" type="sibTrans" cxnId="{084B670A-AF19-49B6-A8C7-0B832113314D}">
      <dgm:prSet/>
      <dgm:spPr/>
      <dgm:t>
        <a:bodyPr/>
        <a:lstStyle/>
        <a:p>
          <a:endParaRPr lang="en-US"/>
        </a:p>
      </dgm:t>
    </dgm:pt>
    <dgm:pt modelId="{E8894EA3-BFF2-4296-9624-C5FE7CCFDA1A}">
      <dgm:prSet/>
      <dgm:spPr/>
      <dgm:t>
        <a:bodyPr/>
        <a:lstStyle/>
        <a:p>
          <a:r>
            <a:rPr lang="en-US"/>
            <a:t>Recommendation for a community follow up C(E)TR post discharge</a:t>
          </a:r>
        </a:p>
      </dgm:t>
    </dgm:pt>
    <dgm:pt modelId="{B44A53AE-CD42-4431-AA74-89A589B231FF}" type="parTrans" cxnId="{2316F529-280D-4BF6-967F-E85E46320F6B}">
      <dgm:prSet/>
      <dgm:spPr/>
      <dgm:t>
        <a:bodyPr/>
        <a:lstStyle/>
        <a:p>
          <a:endParaRPr lang="en-US"/>
        </a:p>
      </dgm:t>
    </dgm:pt>
    <dgm:pt modelId="{F3553A25-ED68-4DED-8524-D0F3FCA7C9A8}" type="sibTrans" cxnId="{2316F529-280D-4BF6-967F-E85E46320F6B}">
      <dgm:prSet/>
      <dgm:spPr/>
      <dgm:t>
        <a:bodyPr/>
        <a:lstStyle/>
        <a:p>
          <a:endParaRPr lang="en-US"/>
        </a:p>
      </dgm:t>
    </dgm:pt>
    <dgm:pt modelId="{7D80F959-A0AA-4371-9048-8E5EF993A931}">
      <dgm:prSet/>
      <dgm:spPr/>
      <dgm:t>
        <a:bodyPr/>
        <a:lstStyle/>
        <a:p>
          <a:r>
            <a:rPr lang="en-US"/>
            <a:t>New oversight process through Oversight Panels</a:t>
          </a:r>
        </a:p>
      </dgm:t>
    </dgm:pt>
    <dgm:pt modelId="{B2A3D3FF-6741-4E0C-805E-103BF2C219B4}" type="parTrans" cxnId="{26326852-66D3-4C3D-8D36-2113342E4C44}">
      <dgm:prSet/>
      <dgm:spPr/>
      <dgm:t>
        <a:bodyPr/>
        <a:lstStyle/>
        <a:p>
          <a:endParaRPr lang="en-US"/>
        </a:p>
      </dgm:t>
    </dgm:pt>
    <dgm:pt modelId="{5668F0A3-7DA5-428C-A28D-5866A2F36A1E}" type="sibTrans" cxnId="{26326852-66D3-4C3D-8D36-2113342E4C44}">
      <dgm:prSet/>
      <dgm:spPr/>
      <dgm:t>
        <a:bodyPr/>
        <a:lstStyle/>
        <a:p>
          <a:endParaRPr lang="en-US"/>
        </a:p>
      </dgm:t>
    </dgm:pt>
    <dgm:pt modelId="{ACE269BE-374E-4781-A35E-DDEA402A0CEA}" type="pres">
      <dgm:prSet presAssocID="{61838B55-C8E0-4592-B058-4F32A8C893AD}" presName="diagram" presStyleCnt="0">
        <dgm:presLayoutVars>
          <dgm:dir/>
          <dgm:resizeHandles val="exact"/>
        </dgm:presLayoutVars>
      </dgm:prSet>
      <dgm:spPr/>
    </dgm:pt>
    <dgm:pt modelId="{3DC8F0C1-ABAE-4B02-9D86-76F7B09DD848}" type="pres">
      <dgm:prSet presAssocID="{95C9FECE-91F5-43E9-88E1-C72101CA3E92}" presName="node" presStyleLbl="node1" presStyleIdx="0" presStyleCnt="5">
        <dgm:presLayoutVars>
          <dgm:bulletEnabled val="1"/>
        </dgm:presLayoutVars>
      </dgm:prSet>
      <dgm:spPr/>
    </dgm:pt>
    <dgm:pt modelId="{D2ED1603-E0E9-4822-B3A2-51D90E7BE411}" type="pres">
      <dgm:prSet presAssocID="{2CF50A4B-E991-4099-92FA-D0E695F06793}" presName="sibTrans" presStyleCnt="0"/>
      <dgm:spPr/>
    </dgm:pt>
    <dgm:pt modelId="{13AA65F9-C575-4AC3-B022-785FC98EF1A9}" type="pres">
      <dgm:prSet presAssocID="{6E4737EB-9200-41DD-A925-36ADF6FAA917}" presName="node" presStyleLbl="node1" presStyleIdx="1" presStyleCnt="5">
        <dgm:presLayoutVars>
          <dgm:bulletEnabled val="1"/>
        </dgm:presLayoutVars>
      </dgm:prSet>
      <dgm:spPr/>
    </dgm:pt>
    <dgm:pt modelId="{E1B1C59A-C4E3-47A4-8AF2-C49C7F223D63}" type="pres">
      <dgm:prSet presAssocID="{C4971542-3BB9-458D-B0E9-0A6B056DDC08}" presName="sibTrans" presStyleCnt="0"/>
      <dgm:spPr/>
    </dgm:pt>
    <dgm:pt modelId="{B30C3AA7-F0F2-4A3C-AC1A-F93DABFE621A}" type="pres">
      <dgm:prSet presAssocID="{30D06C94-3237-47ED-B216-56F7FCFE36EF}" presName="node" presStyleLbl="node1" presStyleIdx="2" presStyleCnt="5">
        <dgm:presLayoutVars>
          <dgm:bulletEnabled val="1"/>
        </dgm:presLayoutVars>
      </dgm:prSet>
      <dgm:spPr/>
    </dgm:pt>
    <dgm:pt modelId="{F3BBE6EC-004E-4363-9400-2A57798D1CB6}" type="pres">
      <dgm:prSet presAssocID="{CC1E3D3F-8D6A-441E-B592-74447834AB19}" presName="sibTrans" presStyleCnt="0"/>
      <dgm:spPr/>
    </dgm:pt>
    <dgm:pt modelId="{397B0651-98EC-42B4-BBD4-915C168D0022}" type="pres">
      <dgm:prSet presAssocID="{E8894EA3-BFF2-4296-9624-C5FE7CCFDA1A}" presName="node" presStyleLbl="node1" presStyleIdx="3" presStyleCnt="5">
        <dgm:presLayoutVars>
          <dgm:bulletEnabled val="1"/>
        </dgm:presLayoutVars>
      </dgm:prSet>
      <dgm:spPr/>
    </dgm:pt>
    <dgm:pt modelId="{92A9D735-F71B-466F-ACDC-36CA9DAD1652}" type="pres">
      <dgm:prSet presAssocID="{F3553A25-ED68-4DED-8524-D0F3FCA7C9A8}" presName="sibTrans" presStyleCnt="0"/>
      <dgm:spPr/>
    </dgm:pt>
    <dgm:pt modelId="{236ECABC-0263-4B1A-B1A0-6689B999F7F0}" type="pres">
      <dgm:prSet presAssocID="{7D80F959-A0AA-4371-9048-8E5EF993A931}" presName="node" presStyleLbl="node1" presStyleIdx="4" presStyleCnt="5">
        <dgm:presLayoutVars>
          <dgm:bulletEnabled val="1"/>
        </dgm:presLayoutVars>
      </dgm:prSet>
      <dgm:spPr/>
    </dgm:pt>
  </dgm:ptLst>
  <dgm:cxnLst>
    <dgm:cxn modelId="{084B670A-AF19-49B6-A8C7-0B832113314D}" srcId="{61838B55-C8E0-4592-B058-4F32A8C893AD}" destId="{30D06C94-3237-47ED-B216-56F7FCFE36EF}" srcOrd="2" destOrd="0" parTransId="{5476C3A1-5936-404A-AFF4-15AA2C0E90BA}" sibTransId="{CC1E3D3F-8D6A-441E-B592-74447834AB19}"/>
    <dgm:cxn modelId="{BF8B110B-7201-4F22-90EF-CACB56269012}" type="presOf" srcId="{95C9FECE-91F5-43E9-88E1-C72101CA3E92}" destId="{3DC8F0C1-ABAE-4B02-9D86-76F7B09DD848}" srcOrd="0" destOrd="0" presId="urn:microsoft.com/office/officeart/2005/8/layout/default"/>
    <dgm:cxn modelId="{2316F529-280D-4BF6-967F-E85E46320F6B}" srcId="{61838B55-C8E0-4592-B058-4F32A8C893AD}" destId="{E8894EA3-BFF2-4296-9624-C5FE7CCFDA1A}" srcOrd="3" destOrd="0" parTransId="{B44A53AE-CD42-4431-AA74-89A589B231FF}" sibTransId="{F3553A25-ED68-4DED-8524-D0F3FCA7C9A8}"/>
    <dgm:cxn modelId="{F7F45A66-1080-43A1-9E12-3145C401E2AE}" type="presOf" srcId="{E8894EA3-BFF2-4296-9624-C5FE7CCFDA1A}" destId="{397B0651-98EC-42B4-BBD4-915C168D0022}" srcOrd="0" destOrd="0" presId="urn:microsoft.com/office/officeart/2005/8/layout/default"/>
    <dgm:cxn modelId="{00317068-E015-40FC-84B2-5B3AEF2B5A2C}" srcId="{61838B55-C8E0-4592-B058-4F32A8C893AD}" destId="{6E4737EB-9200-41DD-A925-36ADF6FAA917}" srcOrd="1" destOrd="0" parTransId="{6EA02833-9CC8-4EB4-B567-E140151C1121}" sibTransId="{C4971542-3BB9-458D-B0E9-0A6B056DDC08}"/>
    <dgm:cxn modelId="{26326852-66D3-4C3D-8D36-2113342E4C44}" srcId="{61838B55-C8E0-4592-B058-4F32A8C893AD}" destId="{7D80F959-A0AA-4371-9048-8E5EF993A931}" srcOrd="4" destOrd="0" parTransId="{B2A3D3FF-6741-4E0C-805E-103BF2C219B4}" sibTransId="{5668F0A3-7DA5-428C-A28D-5866A2F36A1E}"/>
    <dgm:cxn modelId="{0319F352-CF58-4BA7-8086-A923DB4B365B}" type="presOf" srcId="{7D80F959-A0AA-4371-9048-8E5EF993A931}" destId="{236ECABC-0263-4B1A-B1A0-6689B999F7F0}" srcOrd="0" destOrd="0" presId="urn:microsoft.com/office/officeart/2005/8/layout/default"/>
    <dgm:cxn modelId="{D1D75D8A-861D-4CF0-A52D-DF4CE527E16D}" type="presOf" srcId="{61838B55-C8E0-4592-B058-4F32A8C893AD}" destId="{ACE269BE-374E-4781-A35E-DDEA402A0CEA}" srcOrd="0" destOrd="0" presId="urn:microsoft.com/office/officeart/2005/8/layout/default"/>
    <dgm:cxn modelId="{EFBAEE97-BCC0-42E3-8BF6-DAA14F6B1FE7}" type="presOf" srcId="{30D06C94-3237-47ED-B216-56F7FCFE36EF}" destId="{B30C3AA7-F0F2-4A3C-AC1A-F93DABFE621A}" srcOrd="0" destOrd="0" presId="urn:microsoft.com/office/officeart/2005/8/layout/default"/>
    <dgm:cxn modelId="{12CBCEC1-082E-49AF-8814-75AC9DEE83E6}" srcId="{61838B55-C8E0-4592-B058-4F32A8C893AD}" destId="{95C9FECE-91F5-43E9-88E1-C72101CA3E92}" srcOrd="0" destOrd="0" parTransId="{6ED2B0C1-D840-44FA-BE06-06F6E4CEC453}" sibTransId="{2CF50A4B-E991-4099-92FA-D0E695F06793}"/>
    <dgm:cxn modelId="{0E7352EC-672C-4172-9DB7-B87E8DC472D5}" type="presOf" srcId="{6E4737EB-9200-41DD-A925-36ADF6FAA917}" destId="{13AA65F9-C575-4AC3-B022-785FC98EF1A9}" srcOrd="0" destOrd="0" presId="urn:microsoft.com/office/officeart/2005/8/layout/default"/>
    <dgm:cxn modelId="{74F3CB5A-A460-40AB-BE42-865F9090375B}" type="presParOf" srcId="{ACE269BE-374E-4781-A35E-DDEA402A0CEA}" destId="{3DC8F0C1-ABAE-4B02-9D86-76F7B09DD848}" srcOrd="0" destOrd="0" presId="urn:microsoft.com/office/officeart/2005/8/layout/default"/>
    <dgm:cxn modelId="{65207599-1EE3-421C-AB34-50B3B8FDBFE2}" type="presParOf" srcId="{ACE269BE-374E-4781-A35E-DDEA402A0CEA}" destId="{D2ED1603-E0E9-4822-B3A2-51D90E7BE411}" srcOrd="1" destOrd="0" presId="urn:microsoft.com/office/officeart/2005/8/layout/default"/>
    <dgm:cxn modelId="{A45C64E2-7858-4B76-932C-2B9FF68A10A5}" type="presParOf" srcId="{ACE269BE-374E-4781-A35E-DDEA402A0CEA}" destId="{13AA65F9-C575-4AC3-B022-785FC98EF1A9}" srcOrd="2" destOrd="0" presId="urn:microsoft.com/office/officeart/2005/8/layout/default"/>
    <dgm:cxn modelId="{29BB1257-C568-4483-AC77-A46A6E99B42F}" type="presParOf" srcId="{ACE269BE-374E-4781-A35E-DDEA402A0CEA}" destId="{E1B1C59A-C4E3-47A4-8AF2-C49C7F223D63}" srcOrd="3" destOrd="0" presId="urn:microsoft.com/office/officeart/2005/8/layout/default"/>
    <dgm:cxn modelId="{8A802CDD-D95D-4457-B0F5-A5A6759AC3A7}" type="presParOf" srcId="{ACE269BE-374E-4781-A35E-DDEA402A0CEA}" destId="{B30C3AA7-F0F2-4A3C-AC1A-F93DABFE621A}" srcOrd="4" destOrd="0" presId="urn:microsoft.com/office/officeart/2005/8/layout/default"/>
    <dgm:cxn modelId="{6BA42853-4EBE-43DD-9069-4DF828259C48}" type="presParOf" srcId="{ACE269BE-374E-4781-A35E-DDEA402A0CEA}" destId="{F3BBE6EC-004E-4363-9400-2A57798D1CB6}" srcOrd="5" destOrd="0" presId="urn:microsoft.com/office/officeart/2005/8/layout/default"/>
    <dgm:cxn modelId="{422C660A-35AE-470C-AD5B-568A2C581B63}" type="presParOf" srcId="{ACE269BE-374E-4781-A35E-DDEA402A0CEA}" destId="{397B0651-98EC-42B4-BBD4-915C168D0022}" srcOrd="6" destOrd="0" presId="urn:microsoft.com/office/officeart/2005/8/layout/default"/>
    <dgm:cxn modelId="{246ADF0F-BF7A-4D47-9FCC-239FDDDAD4BC}" type="presParOf" srcId="{ACE269BE-374E-4781-A35E-DDEA402A0CEA}" destId="{92A9D735-F71B-466F-ACDC-36CA9DAD1652}" srcOrd="7" destOrd="0" presId="urn:microsoft.com/office/officeart/2005/8/layout/default"/>
    <dgm:cxn modelId="{982BA691-F375-49FC-A3D3-FE50B57A3F28}" type="presParOf" srcId="{ACE269BE-374E-4781-A35E-DDEA402A0CEA}" destId="{236ECABC-0263-4B1A-B1A0-6689B999F7F0}"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30683C4-409F-40C5-8EA0-13D4B1CE316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67A7842-3EFA-4BC9-B7DE-9B0F6B5893FE}">
      <dgm:prSet phldr="0"/>
      <dgm:spPr/>
      <dgm:t>
        <a:bodyPr/>
        <a:lstStyle/>
        <a:p>
          <a:pPr rtl="0"/>
          <a:r>
            <a:rPr lang="en-GB">
              <a:latin typeface="Arial" panose="020B0604020202020204" pitchFamily="34" charset="0"/>
              <a:cs typeface="Arial" panose="020B0604020202020204" pitchFamily="34" charset="0"/>
            </a:rPr>
            <a:t>Planned national information sharing events following publication</a:t>
          </a:r>
          <a:r>
            <a:rPr lang="en-GB"/>
            <a:t>.</a:t>
          </a:r>
        </a:p>
      </dgm:t>
    </dgm:pt>
    <dgm:pt modelId="{D7538F06-FF18-4C74-9CD0-5BEBC1AAD894}" type="parTrans" cxnId="{882862C4-D12B-4C57-9680-BCA1E446C2FA}">
      <dgm:prSet/>
      <dgm:spPr/>
      <dgm:t>
        <a:bodyPr/>
        <a:lstStyle/>
        <a:p>
          <a:endParaRPr lang="en-US"/>
        </a:p>
      </dgm:t>
    </dgm:pt>
    <dgm:pt modelId="{A6F4823B-736E-4796-B83C-37914A3EC052}" type="sibTrans" cxnId="{882862C4-D12B-4C57-9680-BCA1E446C2FA}">
      <dgm:prSet/>
      <dgm:spPr/>
      <dgm:t>
        <a:bodyPr/>
        <a:lstStyle/>
        <a:p>
          <a:endParaRPr lang="en-US"/>
        </a:p>
      </dgm:t>
    </dgm:pt>
    <dgm:pt modelId="{C48CADE6-FE62-4D66-9503-6A678E461803}">
      <dgm:prSet/>
      <dgm:spPr/>
      <dgm:t>
        <a:bodyPr/>
        <a:lstStyle/>
        <a:p>
          <a:r>
            <a:rPr lang="en-GB">
              <a:latin typeface="Arial" panose="020B0604020202020204" pitchFamily="34" charset="0"/>
              <a:cs typeface="Arial" panose="020B0604020202020204" pitchFamily="34" charset="0"/>
            </a:rPr>
            <a:t>Talking with partner organisations to support communication of the new policy</a:t>
          </a:r>
          <a:r>
            <a:rPr lang="en-GB"/>
            <a:t>.</a:t>
          </a:r>
          <a:endParaRPr lang="en-US"/>
        </a:p>
      </dgm:t>
    </dgm:pt>
    <dgm:pt modelId="{C1AAB542-0C19-4447-9FCD-ACEBC860528B}" type="parTrans" cxnId="{079AE8F9-89A5-4A25-88C1-D9FC865DDB78}">
      <dgm:prSet/>
      <dgm:spPr/>
      <dgm:t>
        <a:bodyPr/>
        <a:lstStyle/>
        <a:p>
          <a:endParaRPr lang="en-US"/>
        </a:p>
      </dgm:t>
    </dgm:pt>
    <dgm:pt modelId="{4ED40ED6-8987-4D32-8597-9486934C7053}" type="sibTrans" cxnId="{079AE8F9-89A5-4A25-88C1-D9FC865DDB78}">
      <dgm:prSet/>
      <dgm:spPr/>
      <dgm:t>
        <a:bodyPr/>
        <a:lstStyle/>
        <a:p>
          <a:endParaRPr lang="en-US"/>
        </a:p>
      </dgm:t>
    </dgm:pt>
    <dgm:pt modelId="{C821BF92-B1E6-4BF4-8EEF-A9DE7954DC00}">
      <dgm:prSet/>
      <dgm:spPr/>
      <dgm:t>
        <a:bodyPr/>
        <a:lstStyle/>
        <a:p>
          <a:r>
            <a:rPr lang="en-GB">
              <a:latin typeface="Arial" panose="020B0604020202020204" pitchFamily="34" charset="0"/>
              <a:cs typeface="Arial" panose="020B0604020202020204" pitchFamily="34" charset="0"/>
            </a:rPr>
            <a:t>Training being developed with Health Education England.</a:t>
          </a:r>
          <a:endParaRPr lang="en-US">
            <a:latin typeface="Arial" panose="020B0604020202020204" pitchFamily="34" charset="0"/>
            <a:cs typeface="Arial" panose="020B0604020202020204" pitchFamily="34" charset="0"/>
          </a:endParaRPr>
        </a:p>
      </dgm:t>
    </dgm:pt>
    <dgm:pt modelId="{71A51F10-73E6-4AD5-B737-7078E3A3BDCC}" type="parTrans" cxnId="{5F260D0E-6CCF-4BE5-BBAD-A3D13FB9D7DB}">
      <dgm:prSet/>
      <dgm:spPr/>
      <dgm:t>
        <a:bodyPr/>
        <a:lstStyle/>
        <a:p>
          <a:endParaRPr lang="en-US"/>
        </a:p>
      </dgm:t>
    </dgm:pt>
    <dgm:pt modelId="{0C37B01F-ADF9-432C-8745-A46CD60EC5B5}" type="sibTrans" cxnId="{5F260D0E-6CCF-4BE5-BBAD-A3D13FB9D7DB}">
      <dgm:prSet/>
      <dgm:spPr/>
      <dgm:t>
        <a:bodyPr/>
        <a:lstStyle/>
        <a:p>
          <a:endParaRPr lang="en-US"/>
        </a:p>
      </dgm:t>
    </dgm:pt>
    <dgm:pt modelId="{03141FEC-98EA-432A-98CB-738021C877FF}">
      <dgm:prSet/>
      <dgm:spPr/>
      <dgm:t>
        <a:bodyPr/>
        <a:lstStyle/>
        <a:p>
          <a:pPr rtl="0"/>
          <a:r>
            <a:rPr lang="en-GB">
              <a:latin typeface="Arial" panose="020B0604020202020204" pitchFamily="34" charset="0"/>
              <a:cs typeface="Arial" panose="020B0604020202020204" pitchFamily="34" charset="0"/>
            </a:rPr>
            <a:t>National research being commissioned into the effectiveness of C(E)TRs.</a:t>
          </a:r>
        </a:p>
      </dgm:t>
    </dgm:pt>
    <dgm:pt modelId="{DFACB3F4-87CB-457D-90D6-956A53F7FAE1}" type="parTrans" cxnId="{4D700E25-7A2D-4B43-94DB-E11C86BA2CFC}">
      <dgm:prSet/>
      <dgm:spPr/>
      <dgm:t>
        <a:bodyPr/>
        <a:lstStyle/>
        <a:p>
          <a:endParaRPr lang="en-US"/>
        </a:p>
      </dgm:t>
    </dgm:pt>
    <dgm:pt modelId="{1B308804-D2D7-4375-9DA3-73214994A59E}" type="sibTrans" cxnId="{4D700E25-7A2D-4B43-94DB-E11C86BA2CFC}">
      <dgm:prSet/>
      <dgm:spPr/>
      <dgm:t>
        <a:bodyPr/>
        <a:lstStyle/>
        <a:p>
          <a:endParaRPr lang="en-US"/>
        </a:p>
      </dgm:t>
    </dgm:pt>
    <dgm:pt modelId="{3EBBAB1B-A5FB-4AC4-9A25-F3873532F294}">
      <dgm:prSet/>
      <dgm:spPr/>
      <dgm:t>
        <a:bodyPr/>
        <a:lstStyle/>
        <a:p>
          <a:r>
            <a:rPr lang="en-GB">
              <a:latin typeface="Arial" panose="020B0604020202020204" pitchFamily="34" charset="0"/>
              <a:cs typeface="Arial" panose="020B0604020202020204" pitchFamily="34" charset="0"/>
            </a:rPr>
            <a:t>Refresh of the CETR Code of Practice, Toolkit and DSR Audit Tool to support the new policy.</a:t>
          </a:r>
          <a:endParaRPr lang="en-US">
            <a:latin typeface="Arial" panose="020B0604020202020204" pitchFamily="34" charset="0"/>
            <a:cs typeface="Arial" panose="020B0604020202020204" pitchFamily="34" charset="0"/>
          </a:endParaRPr>
        </a:p>
      </dgm:t>
    </dgm:pt>
    <dgm:pt modelId="{001DB8A1-0CE8-46C1-8A68-FF4437AA2DD6}" type="parTrans" cxnId="{5F130A19-614D-4559-B7EF-1F819CA6E8ED}">
      <dgm:prSet/>
      <dgm:spPr/>
      <dgm:t>
        <a:bodyPr/>
        <a:lstStyle/>
        <a:p>
          <a:endParaRPr lang="en-US"/>
        </a:p>
      </dgm:t>
    </dgm:pt>
    <dgm:pt modelId="{B25736FC-88BB-4C0B-87FC-01462AC0771E}" type="sibTrans" cxnId="{5F130A19-614D-4559-B7EF-1F819CA6E8ED}">
      <dgm:prSet/>
      <dgm:spPr/>
      <dgm:t>
        <a:bodyPr/>
        <a:lstStyle/>
        <a:p>
          <a:endParaRPr lang="en-US"/>
        </a:p>
      </dgm:t>
    </dgm:pt>
    <dgm:pt modelId="{FDA3E017-A9EA-4757-96A8-3D67A008BCEC}">
      <dgm:prSet/>
      <dgm:spPr/>
      <dgm:t>
        <a:bodyPr/>
        <a:lstStyle/>
        <a:p>
          <a:pPr rtl="0"/>
          <a:r>
            <a:rPr lang="en-GB">
              <a:latin typeface="Arial" panose="020B0604020202020204" pitchFamily="34" charset="0"/>
              <a:cs typeface="Arial" panose="020B0604020202020204" pitchFamily="34" charset="0"/>
            </a:rPr>
            <a:t>CETR Key Lines Of Enquiry document being updated based on stakeholder feedback.</a:t>
          </a:r>
          <a:endParaRPr lang="en-US">
            <a:latin typeface="Arial" panose="020B0604020202020204" pitchFamily="34" charset="0"/>
            <a:cs typeface="Arial" panose="020B0604020202020204" pitchFamily="34" charset="0"/>
          </a:endParaRPr>
        </a:p>
      </dgm:t>
    </dgm:pt>
    <dgm:pt modelId="{5595685A-88C1-49AF-B85D-BD29471DF0ED}" type="parTrans" cxnId="{2D527814-6F40-4D4D-BE32-6039639B0EA3}">
      <dgm:prSet/>
      <dgm:spPr/>
      <dgm:t>
        <a:bodyPr/>
        <a:lstStyle/>
        <a:p>
          <a:endParaRPr lang="en-US"/>
        </a:p>
      </dgm:t>
    </dgm:pt>
    <dgm:pt modelId="{E498B2D5-44B9-4C93-8F9B-B8F639EC661E}" type="sibTrans" cxnId="{2D527814-6F40-4D4D-BE32-6039639B0EA3}">
      <dgm:prSet/>
      <dgm:spPr/>
      <dgm:t>
        <a:bodyPr/>
        <a:lstStyle/>
        <a:p>
          <a:endParaRPr lang="en-US"/>
        </a:p>
      </dgm:t>
    </dgm:pt>
    <dgm:pt modelId="{69037AFB-3BA4-7D4E-9B30-2B7D5C76F80C}">
      <dgm:prSet/>
      <dgm:spPr/>
      <dgm:t>
        <a:bodyPr/>
        <a:lstStyle/>
        <a:p>
          <a:r>
            <a:rPr lang="en-GB"/>
            <a:t>Regional exercise to baseline current compliance with ICBs</a:t>
          </a:r>
        </a:p>
      </dgm:t>
    </dgm:pt>
    <dgm:pt modelId="{CDFF511D-AFEC-F645-B23F-6EB1D8EF3D17}" type="parTrans" cxnId="{B1A93CB2-D4C2-BB4F-8480-B5B6EA1CC8C8}">
      <dgm:prSet/>
      <dgm:spPr/>
      <dgm:t>
        <a:bodyPr/>
        <a:lstStyle/>
        <a:p>
          <a:endParaRPr lang="en-GB"/>
        </a:p>
      </dgm:t>
    </dgm:pt>
    <dgm:pt modelId="{CBFDA82D-77A2-644D-A2C5-12917F6C7F50}" type="sibTrans" cxnId="{B1A93CB2-D4C2-BB4F-8480-B5B6EA1CC8C8}">
      <dgm:prSet/>
      <dgm:spPr/>
      <dgm:t>
        <a:bodyPr/>
        <a:lstStyle/>
        <a:p>
          <a:endParaRPr lang="en-GB"/>
        </a:p>
      </dgm:t>
    </dgm:pt>
    <dgm:pt modelId="{9B8B541E-0751-400E-9A96-C0A7EFF6E9FB}" type="pres">
      <dgm:prSet presAssocID="{130683C4-409F-40C5-8EA0-13D4B1CE3168}" presName="linear" presStyleCnt="0">
        <dgm:presLayoutVars>
          <dgm:animLvl val="lvl"/>
          <dgm:resizeHandles val="exact"/>
        </dgm:presLayoutVars>
      </dgm:prSet>
      <dgm:spPr/>
    </dgm:pt>
    <dgm:pt modelId="{0EA0ED71-1ED7-44D5-9CA1-BA4A353E2950}" type="pres">
      <dgm:prSet presAssocID="{D67A7842-3EFA-4BC9-B7DE-9B0F6B5893FE}" presName="parentText" presStyleLbl="node1" presStyleIdx="0" presStyleCnt="7">
        <dgm:presLayoutVars>
          <dgm:chMax val="0"/>
          <dgm:bulletEnabled val="1"/>
        </dgm:presLayoutVars>
      </dgm:prSet>
      <dgm:spPr/>
    </dgm:pt>
    <dgm:pt modelId="{590C3ED7-11F0-4467-B535-9EED8840DDAB}" type="pres">
      <dgm:prSet presAssocID="{A6F4823B-736E-4796-B83C-37914A3EC052}" presName="spacer" presStyleCnt="0"/>
      <dgm:spPr/>
    </dgm:pt>
    <dgm:pt modelId="{DA126265-F054-4B00-A6D6-575C5073B0EF}" type="pres">
      <dgm:prSet presAssocID="{C48CADE6-FE62-4D66-9503-6A678E461803}" presName="parentText" presStyleLbl="node1" presStyleIdx="1" presStyleCnt="7">
        <dgm:presLayoutVars>
          <dgm:chMax val="0"/>
          <dgm:bulletEnabled val="1"/>
        </dgm:presLayoutVars>
      </dgm:prSet>
      <dgm:spPr/>
    </dgm:pt>
    <dgm:pt modelId="{2EA8943E-FCF3-4E43-82E3-9176B75E6A95}" type="pres">
      <dgm:prSet presAssocID="{4ED40ED6-8987-4D32-8597-9486934C7053}" presName="spacer" presStyleCnt="0"/>
      <dgm:spPr/>
    </dgm:pt>
    <dgm:pt modelId="{74B2A671-F3BD-49D1-B17D-88A3A30E6DCD}" type="pres">
      <dgm:prSet presAssocID="{C821BF92-B1E6-4BF4-8EEF-A9DE7954DC00}" presName="parentText" presStyleLbl="node1" presStyleIdx="2" presStyleCnt="7">
        <dgm:presLayoutVars>
          <dgm:chMax val="0"/>
          <dgm:bulletEnabled val="1"/>
        </dgm:presLayoutVars>
      </dgm:prSet>
      <dgm:spPr/>
    </dgm:pt>
    <dgm:pt modelId="{55A1DB33-1B2F-4EEF-B55B-F46050B9BB63}" type="pres">
      <dgm:prSet presAssocID="{0C37B01F-ADF9-432C-8745-A46CD60EC5B5}" presName="spacer" presStyleCnt="0"/>
      <dgm:spPr/>
    </dgm:pt>
    <dgm:pt modelId="{32495AF2-C371-4EC0-805A-77D71F5C7192}" type="pres">
      <dgm:prSet presAssocID="{03141FEC-98EA-432A-98CB-738021C877FF}" presName="parentText" presStyleLbl="node1" presStyleIdx="3" presStyleCnt="7" custLinFactNeighborX="33">
        <dgm:presLayoutVars>
          <dgm:chMax val="0"/>
          <dgm:bulletEnabled val="1"/>
        </dgm:presLayoutVars>
      </dgm:prSet>
      <dgm:spPr/>
    </dgm:pt>
    <dgm:pt modelId="{44ECB49A-BFAC-4F50-8E14-3EA69BB9A487}" type="pres">
      <dgm:prSet presAssocID="{1B308804-D2D7-4375-9DA3-73214994A59E}" presName="spacer" presStyleCnt="0"/>
      <dgm:spPr/>
    </dgm:pt>
    <dgm:pt modelId="{AFE57316-CABC-4DCF-8E9E-349D767CB92C}" type="pres">
      <dgm:prSet presAssocID="{3EBBAB1B-A5FB-4AC4-9A25-F3873532F294}" presName="parentText" presStyleLbl="node1" presStyleIdx="4" presStyleCnt="7">
        <dgm:presLayoutVars>
          <dgm:chMax val="0"/>
          <dgm:bulletEnabled val="1"/>
        </dgm:presLayoutVars>
      </dgm:prSet>
      <dgm:spPr/>
    </dgm:pt>
    <dgm:pt modelId="{CA1ECCCD-07CC-49CC-9312-B227A31B8113}" type="pres">
      <dgm:prSet presAssocID="{B25736FC-88BB-4C0B-87FC-01462AC0771E}" presName="spacer" presStyleCnt="0"/>
      <dgm:spPr/>
    </dgm:pt>
    <dgm:pt modelId="{AA742DE3-A048-471E-9A3A-717320E30B08}" type="pres">
      <dgm:prSet presAssocID="{FDA3E017-A9EA-4757-96A8-3D67A008BCEC}" presName="parentText" presStyleLbl="node1" presStyleIdx="5" presStyleCnt="7">
        <dgm:presLayoutVars>
          <dgm:chMax val="0"/>
          <dgm:bulletEnabled val="1"/>
        </dgm:presLayoutVars>
      </dgm:prSet>
      <dgm:spPr/>
    </dgm:pt>
    <dgm:pt modelId="{1C016166-83BA-7742-9B47-DA073F7673C2}" type="pres">
      <dgm:prSet presAssocID="{E498B2D5-44B9-4C93-8F9B-B8F639EC661E}" presName="spacer" presStyleCnt="0"/>
      <dgm:spPr/>
    </dgm:pt>
    <dgm:pt modelId="{A2D7224C-FF45-8549-93E9-1EC914DB10A9}" type="pres">
      <dgm:prSet presAssocID="{69037AFB-3BA4-7D4E-9B30-2B7D5C76F80C}" presName="parentText" presStyleLbl="node1" presStyleIdx="6" presStyleCnt="7">
        <dgm:presLayoutVars>
          <dgm:chMax val="0"/>
          <dgm:bulletEnabled val="1"/>
        </dgm:presLayoutVars>
      </dgm:prSet>
      <dgm:spPr/>
    </dgm:pt>
  </dgm:ptLst>
  <dgm:cxnLst>
    <dgm:cxn modelId="{5F260D0E-6CCF-4BE5-BBAD-A3D13FB9D7DB}" srcId="{130683C4-409F-40C5-8EA0-13D4B1CE3168}" destId="{C821BF92-B1E6-4BF4-8EEF-A9DE7954DC00}" srcOrd="2" destOrd="0" parTransId="{71A51F10-73E6-4AD5-B737-7078E3A3BDCC}" sibTransId="{0C37B01F-ADF9-432C-8745-A46CD60EC5B5}"/>
    <dgm:cxn modelId="{4D9FD810-4366-48CD-94E4-888C832A3ABE}" type="presOf" srcId="{D67A7842-3EFA-4BC9-B7DE-9B0F6B5893FE}" destId="{0EA0ED71-1ED7-44D5-9CA1-BA4A353E2950}" srcOrd="0" destOrd="0" presId="urn:microsoft.com/office/officeart/2005/8/layout/vList2"/>
    <dgm:cxn modelId="{2D527814-6F40-4D4D-BE32-6039639B0EA3}" srcId="{130683C4-409F-40C5-8EA0-13D4B1CE3168}" destId="{FDA3E017-A9EA-4757-96A8-3D67A008BCEC}" srcOrd="5" destOrd="0" parTransId="{5595685A-88C1-49AF-B85D-BD29471DF0ED}" sibTransId="{E498B2D5-44B9-4C93-8F9B-B8F639EC661E}"/>
    <dgm:cxn modelId="{5F130A19-614D-4559-B7EF-1F819CA6E8ED}" srcId="{130683C4-409F-40C5-8EA0-13D4B1CE3168}" destId="{3EBBAB1B-A5FB-4AC4-9A25-F3873532F294}" srcOrd="4" destOrd="0" parTransId="{001DB8A1-0CE8-46C1-8A68-FF4437AA2DD6}" sibTransId="{B25736FC-88BB-4C0B-87FC-01462AC0771E}"/>
    <dgm:cxn modelId="{99288D24-A394-42F9-B4A4-597699A87B53}" type="presOf" srcId="{130683C4-409F-40C5-8EA0-13D4B1CE3168}" destId="{9B8B541E-0751-400E-9A96-C0A7EFF6E9FB}" srcOrd="0" destOrd="0" presId="urn:microsoft.com/office/officeart/2005/8/layout/vList2"/>
    <dgm:cxn modelId="{4D700E25-7A2D-4B43-94DB-E11C86BA2CFC}" srcId="{130683C4-409F-40C5-8EA0-13D4B1CE3168}" destId="{03141FEC-98EA-432A-98CB-738021C877FF}" srcOrd="3" destOrd="0" parTransId="{DFACB3F4-87CB-457D-90D6-956A53F7FAE1}" sibTransId="{1B308804-D2D7-4375-9DA3-73214994A59E}"/>
    <dgm:cxn modelId="{FDEA0530-E75C-410A-80A9-124A6F40BBDF}" type="presOf" srcId="{C821BF92-B1E6-4BF4-8EEF-A9DE7954DC00}" destId="{74B2A671-F3BD-49D1-B17D-88A3A30E6DCD}" srcOrd="0" destOrd="0" presId="urn:microsoft.com/office/officeart/2005/8/layout/vList2"/>
    <dgm:cxn modelId="{8A83B330-9FAF-4C24-B20B-2A7D47FE63E0}" type="presOf" srcId="{C48CADE6-FE62-4D66-9503-6A678E461803}" destId="{DA126265-F054-4B00-A6D6-575C5073B0EF}" srcOrd="0" destOrd="0" presId="urn:microsoft.com/office/officeart/2005/8/layout/vList2"/>
    <dgm:cxn modelId="{4115577B-AF2E-443C-A571-A1FEFAD43038}" type="presOf" srcId="{3EBBAB1B-A5FB-4AC4-9A25-F3873532F294}" destId="{AFE57316-CABC-4DCF-8E9E-349D767CB92C}" srcOrd="0" destOrd="0" presId="urn:microsoft.com/office/officeart/2005/8/layout/vList2"/>
    <dgm:cxn modelId="{39C89989-9271-4792-A52A-5F5C61E34ACE}" type="presOf" srcId="{03141FEC-98EA-432A-98CB-738021C877FF}" destId="{32495AF2-C371-4EC0-805A-77D71F5C7192}" srcOrd="0" destOrd="0" presId="urn:microsoft.com/office/officeart/2005/8/layout/vList2"/>
    <dgm:cxn modelId="{779E269F-25B9-493E-9D92-301031B4A696}" type="presOf" srcId="{FDA3E017-A9EA-4757-96A8-3D67A008BCEC}" destId="{AA742DE3-A048-471E-9A3A-717320E30B08}" srcOrd="0" destOrd="0" presId="urn:microsoft.com/office/officeart/2005/8/layout/vList2"/>
    <dgm:cxn modelId="{B1A93CB2-D4C2-BB4F-8480-B5B6EA1CC8C8}" srcId="{130683C4-409F-40C5-8EA0-13D4B1CE3168}" destId="{69037AFB-3BA4-7D4E-9B30-2B7D5C76F80C}" srcOrd="6" destOrd="0" parTransId="{CDFF511D-AFEC-F645-B23F-6EB1D8EF3D17}" sibTransId="{CBFDA82D-77A2-644D-A2C5-12917F6C7F50}"/>
    <dgm:cxn modelId="{882862C4-D12B-4C57-9680-BCA1E446C2FA}" srcId="{130683C4-409F-40C5-8EA0-13D4B1CE3168}" destId="{D67A7842-3EFA-4BC9-B7DE-9B0F6B5893FE}" srcOrd="0" destOrd="0" parTransId="{D7538F06-FF18-4C74-9CD0-5BEBC1AAD894}" sibTransId="{A6F4823B-736E-4796-B83C-37914A3EC052}"/>
    <dgm:cxn modelId="{3EF98BDA-3C85-D248-BB03-3A08AFBBD7BF}" type="presOf" srcId="{69037AFB-3BA4-7D4E-9B30-2B7D5C76F80C}" destId="{A2D7224C-FF45-8549-93E9-1EC914DB10A9}" srcOrd="0" destOrd="0" presId="urn:microsoft.com/office/officeart/2005/8/layout/vList2"/>
    <dgm:cxn modelId="{079AE8F9-89A5-4A25-88C1-D9FC865DDB78}" srcId="{130683C4-409F-40C5-8EA0-13D4B1CE3168}" destId="{C48CADE6-FE62-4D66-9503-6A678E461803}" srcOrd="1" destOrd="0" parTransId="{C1AAB542-0C19-4447-9FCD-ACEBC860528B}" sibTransId="{4ED40ED6-8987-4D32-8597-9486934C7053}"/>
    <dgm:cxn modelId="{969628A4-F8D7-40EF-8480-8879253F1A54}" type="presParOf" srcId="{9B8B541E-0751-400E-9A96-C0A7EFF6E9FB}" destId="{0EA0ED71-1ED7-44D5-9CA1-BA4A353E2950}" srcOrd="0" destOrd="0" presId="urn:microsoft.com/office/officeart/2005/8/layout/vList2"/>
    <dgm:cxn modelId="{A6125C47-5A05-4DB1-8E70-EBDEDDB4BE5A}" type="presParOf" srcId="{9B8B541E-0751-400E-9A96-C0A7EFF6E9FB}" destId="{590C3ED7-11F0-4467-B535-9EED8840DDAB}" srcOrd="1" destOrd="0" presId="urn:microsoft.com/office/officeart/2005/8/layout/vList2"/>
    <dgm:cxn modelId="{8E7D1E6E-D420-47F2-9DAE-43BF041E3E62}" type="presParOf" srcId="{9B8B541E-0751-400E-9A96-C0A7EFF6E9FB}" destId="{DA126265-F054-4B00-A6D6-575C5073B0EF}" srcOrd="2" destOrd="0" presId="urn:microsoft.com/office/officeart/2005/8/layout/vList2"/>
    <dgm:cxn modelId="{4B0BC62C-2BCD-4235-816F-788889AABE78}" type="presParOf" srcId="{9B8B541E-0751-400E-9A96-C0A7EFF6E9FB}" destId="{2EA8943E-FCF3-4E43-82E3-9176B75E6A95}" srcOrd="3" destOrd="0" presId="urn:microsoft.com/office/officeart/2005/8/layout/vList2"/>
    <dgm:cxn modelId="{30828478-61F4-4437-B3A8-9C44003BD220}" type="presParOf" srcId="{9B8B541E-0751-400E-9A96-C0A7EFF6E9FB}" destId="{74B2A671-F3BD-49D1-B17D-88A3A30E6DCD}" srcOrd="4" destOrd="0" presId="urn:microsoft.com/office/officeart/2005/8/layout/vList2"/>
    <dgm:cxn modelId="{6A504A6B-6C15-4C4A-A329-4568B9EAE3A6}" type="presParOf" srcId="{9B8B541E-0751-400E-9A96-C0A7EFF6E9FB}" destId="{55A1DB33-1B2F-4EEF-B55B-F46050B9BB63}" srcOrd="5" destOrd="0" presId="urn:microsoft.com/office/officeart/2005/8/layout/vList2"/>
    <dgm:cxn modelId="{300E61FC-A5E9-4DC0-B124-460D7B8E502C}" type="presParOf" srcId="{9B8B541E-0751-400E-9A96-C0A7EFF6E9FB}" destId="{32495AF2-C371-4EC0-805A-77D71F5C7192}" srcOrd="6" destOrd="0" presId="urn:microsoft.com/office/officeart/2005/8/layout/vList2"/>
    <dgm:cxn modelId="{6335FEC4-EBE7-465A-905C-24A6C32AB8F1}" type="presParOf" srcId="{9B8B541E-0751-400E-9A96-C0A7EFF6E9FB}" destId="{44ECB49A-BFAC-4F50-8E14-3EA69BB9A487}" srcOrd="7" destOrd="0" presId="urn:microsoft.com/office/officeart/2005/8/layout/vList2"/>
    <dgm:cxn modelId="{A5E29D5A-B3EC-4450-8FEE-0B65B4D5BC16}" type="presParOf" srcId="{9B8B541E-0751-400E-9A96-C0A7EFF6E9FB}" destId="{AFE57316-CABC-4DCF-8E9E-349D767CB92C}" srcOrd="8" destOrd="0" presId="urn:microsoft.com/office/officeart/2005/8/layout/vList2"/>
    <dgm:cxn modelId="{BC500FC7-F5FD-4396-97B2-4E7D84B5593F}" type="presParOf" srcId="{9B8B541E-0751-400E-9A96-C0A7EFF6E9FB}" destId="{CA1ECCCD-07CC-49CC-9312-B227A31B8113}" srcOrd="9" destOrd="0" presId="urn:microsoft.com/office/officeart/2005/8/layout/vList2"/>
    <dgm:cxn modelId="{79D3BFF0-D499-475E-875B-BA4423B8E1F3}" type="presParOf" srcId="{9B8B541E-0751-400E-9A96-C0A7EFF6E9FB}" destId="{AA742DE3-A048-471E-9A3A-717320E30B08}" srcOrd="10" destOrd="0" presId="urn:microsoft.com/office/officeart/2005/8/layout/vList2"/>
    <dgm:cxn modelId="{667B76A7-107C-9F4B-952D-7F8BA703164D}" type="presParOf" srcId="{9B8B541E-0751-400E-9A96-C0A7EFF6E9FB}" destId="{1C016166-83BA-7742-9B47-DA073F7673C2}" srcOrd="11" destOrd="0" presId="urn:microsoft.com/office/officeart/2005/8/layout/vList2"/>
    <dgm:cxn modelId="{0C63505D-4019-CB48-9FBE-C73D0E837028}" type="presParOf" srcId="{9B8B541E-0751-400E-9A96-C0A7EFF6E9FB}" destId="{A2D7224C-FF45-8549-93E9-1EC914DB10A9}" srcOrd="1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D603BD-4D31-424C-9CFC-79B5B9363385}"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AC780D5D-3960-482E-B46A-E8CBF29EBA83}">
      <dgm:prSet phldr="0"/>
      <dgm:spPr/>
      <dgm:t>
        <a:bodyPr/>
        <a:lstStyle/>
        <a:p>
          <a:pPr>
            <a:lnSpc>
              <a:spcPct val="100000"/>
            </a:lnSpc>
          </a:pPr>
          <a:r>
            <a:rPr lang="en-GB"/>
            <a:t>The combined DSR CETR policy has now been published (25</a:t>
          </a:r>
          <a:r>
            <a:rPr lang="en-GB" baseline="30000"/>
            <a:t>th</a:t>
          </a:r>
          <a:r>
            <a:rPr lang="en-GB"/>
            <a:t> January 2023).</a:t>
          </a:r>
          <a:endParaRPr lang="en-US" b="1"/>
        </a:p>
      </dgm:t>
    </dgm:pt>
    <dgm:pt modelId="{9D6E8909-37C3-4AE4-BA61-DA66C29D7DD3}" type="parTrans" cxnId="{E2326D6F-8C51-4B55-9D38-3ADE032C1F40}">
      <dgm:prSet/>
      <dgm:spPr/>
      <dgm:t>
        <a:bodyPr/>
        <a:lstStyle/>
        <a:p>
          <a:endParaRPr lang="en-US"/>
        </a:p>
      </dgm:t>
    </dgm:pt>
    <dgm:pt modelId="{2DBC875F-9F6B-408F-BE62-54D21B0328A6}" type="sibTrans" cxnId="{E2326D6F-8C51-4B55-9D38-3ADE032C1F40}">
      <dgm:prSet/>
      <dgm:spPr/>
      <dgm:t>
        <a:bodyPr/>
        <a:lstStyle/>
        <a:p>
          <a:endParaRPr lang="en-US"/>
        </a:p>
      </dgm:t>
    </dgm:pt>
    <dgm:pt modelId="{4FBB586C-A6DE-47F9-AF61-ABCA47D24E67}">
      <dgm:prSet/>
      <dgm:spPr/>
      <dgm:t>
        <a:bodyPr/>
        <a:lstStyle/>
        <a:p>
          <a:pPr>
            <a:lnSpc>
              <a:spcPct val="100000"/>
            </a:lnSpc>
          </a:pPr>
          <a:r>
            <a:rPr lang="en-US" b="0" i="0" baseline="0"/>
            <a:t>C(E)T</a:t>
          </a:r>
          <a:r>
            <a:rPr lang="en-US"/>
            <a:t>R guidance and DSR guidance are both included in the published policy.</a:t>
          </a:r>
        </a:p>
      </dgm:t>
    </dgm:pt>
    <dgm:pt modelId="{0DB299EA-5182-4626-AB5B-E75410BF2EF8}" type="parTrans" cxnId="{3E762604-B6E1-49E0-BC20-D3234CA246B1}">
      <dgm:prSet/>
      <dgm:spPr/>
      <dgm:t>
        <a:bodyPr/>
        <a:lstStyle/>
        <a:p>
          <a:endParaRPr lang="en-US"/>
        </a:p>
      </dgm:t>
    </dgm:pt>
    <dgm:pt modelId="{210E036D-C673-44CB-A14D-73C14B76ABA2}" type="sibTrans" cxnId="{3E762604-B6E1-49E0-BC20-D3234CA246B1}">
      <dgm:prSet/>
      <dgm:spPr/>
      <dgm:t>
        <a:bodyPr/>
        <a:lstStyle/>
        <a:p>
          <a:endParaRPr lang="en-US"/>
        </a:p>
      </dgm:t>
    </dgm:pt>
    <dgm:pt modelId="{612C571C-B413-4810-BB70-60E81BE4D17A}">
      <dgm:prSet/>
      <dgm:spPr/>
      <dgm:t>
        <a:bodyPr/>
        <a:lstStyle/>
        <a:p>
          <a:pPr>
            <a:lnSpc>
              <a:spcPct val="100000"/>
            </a:lnSpc>
          </a:pPr>
          <a:r>
            <a:rPr lang="en-GB" b="1" i="0">
              <a:latin typeface="Calibri Light" panose="020F0302020204030204"/>
            </a:rPr>
            <a:t>There</a:t>
          </a:r>
          <a:r>
            <a:rPr lang="en-GB" b="1" i="0"/>
            <a:t> </a:t>
          </a:r>
          <a:r>
            <a:rPr lang="en-GB" b="1" i="0">
              <a:latin typeface="Calibri Light" panose="020F0302020204030204"/>
            </a:rPr>
            <a:t>will be a three-month period between publication and implementation to allow time for the changes to be embedded. This is expected to be complete on 1</a:t>
          </a:r>
          <a:r>
            <a:rPr lang="en-GB" b="1" i="0" baseline="30000">
              <a:latin typeface="Calibri Light" panose="020F0302020204030204"/>
            </a:rPr>
            <a:t>st</a:t>
          </a:r>
          <a:r>
            <a:rPr lang="en-GB" b="1" i="0">
              <a:latin typeface="Calibri Light" panose="020F0302020204030204"/>
            </a:rPr>
            <a:t> May 2023.</a:t>
          </a:r>
          <a:endParaRPr lang="en-US" b="1" i="0"/>
        </a:p>
      </dgm:t>
    </dgm:pt>
    <dgm:pt modelId="{E79F1AD8-BFE1-4F16-BA67-483D1B93C608}" type="parTrans" cxnId="{EC0FB712-E43A-4B68-AE91-216639A38444}">
      <dgm:prSet/>
      <dgm:spPr/>
      <dgm:t>
        <a:bodyPr/>
        <a:lstStyle/>
        <a:p>
          <a:endParaRPr lang="en-US"/>
        </a:p>
      </dgm:t>
    </dgm:pt>
    <dgm:pt modelId="{18EEFC0B-58D6-4B95-A72F-675D5F28C9DD}" type="sibTrans" cxnId="{EC0FB712-E43A-4B68-AE91-216639A38444}">
      <dgm:prSet/>
      <dgm:spPr/>
      <dgm:t>
        <a:bodyPr/>
        <a:lstStyle/>
        <a:p>
          <a:endParaRPr lang="en-US"/>
        </a:p>
      </dgm:t>
    </dgm:pt>
    <dgm:pt modelId="{2253C17A-43F2-4BA3-B9E9-A9799E6E8C09}" type="pres">
      <dgm:prSet presAssocID="{54D603BD-4D31-424C-9CFC-79B5B9363385}" presName="linear" presStyleCnt="0">
        <dgm:presLayoutVars>
          <dgm:animLvl val="lvl"/>
          <dgm:resizeHandles val="exact"/>
        </dgm:presLayoutVars>
      </dgm:prSet>
      <dgm:spPr/>
    </dgm:pt>
    <dgm:pt modelId="{C399BF49-F14C-44CB-80F0-2EAB5D888551}" type="pres">
      <dgm:prSet presAssocID="{AC780D5D-3960-482E-B46A-E8CBF29EBA83}" presName="parentText" presStyleLbl="node1" presStyleIdx="0" presStyleCnt="3" custLinFactNeighborY="-12406">
        <dgm:presLayoutVars>
          <dgm:chMax val="0"/>
          <dgm:bulletEnabled val="1"/>
        </dgm:presLayoutVars>
      </dgm:prSet>
      <dgm:spPr/>
    </dgm:pt>
    <dgm:pt modelId="{D4239EBD-D5FB-48BD-A869-8DF543D78992}" type="pres">
      <dgm:prSet presAssocID="{2DBC875F-9F6B-408F-BE62-54D21B0328A6}" presName="spacer" presStyleCnt="0"/>
      <dgm:spPr/>
    </dgm:pt>
    <dgm:pt modelId="{1CA79B72-5CDA-464E-B23B-429D4C43AC50}" type="pres">
      <dgm:prSet presAssocID="{4FBB586C-A6DE-47F9-AF61-ABCA47D24E67}" presName="parentText" presStyleLbl="node1" presStyleIdx="1" presStyleCnt="3" custLinFactNeighborY="-12719">
        <dgm:presLayoutVars>
          <dgm:chMax val="0"/>
          <dgm:bulletEnabled val="1"/>
        </dgm:presLayoutVars>
      </dgm:prSet>
      <dgm:spPr/>
    </dgm:pt>
    <dgm:pt modelId="{E1BE4D2B-35A6-4129-96FF-1DAC7AE5E6AA}" type="pres">
      <dgm:prSet presAssocID="{210E036D-C673-44CB-A14D-73C14B76ABA2}" presName="spacer" presStyleCnt="0"/>
      <dgm:spPr/>
    </dgm:pt>
    <dgm:pt modelId="{05AD3ACA-08BE-4EEE-B917-8E2DDDFEC50B}" type="pres">
      <dgm:prSet presAssocID="{612C571C-B413-4810-BB70-60E81BE4D17A}" presName="parentText" presStyleLbl="node1" presStyleIdx="2" presStyleCnt="3">
        <dgm:presLayoutVars>
          <dgm:chMax val="0"/>
          <dgm:bulletEnabled val="1"/>
        </dgm:presLayoutVars>
      </dgm:prSet>
      <dgm:spPr/>
    </dgm:pt>
  </dgm:ptLst>
  <dgm:cxnLst>
    <dgm:cxn modelId="{2B72C601-D6E4-4E12-A221-36EE3611887A}" type="presOf" srcId="{4FBB586C-A6DE-47F9-AF61-ABCA47D24E67}" destId="{1CA79B72-5CDA-464E-B23B-429D4C43AC50}" srcOrd="0" destOrd="0" presId="urn:microsoft.com/office/officeart/2005/8/layout/vList2"/>
    <dgm:cxn modelId="{3E762604-B6E1-49E0-BC20-D3234CA246B1}" srcId="{54D603BD-4D31-424C-9CFC-79B5B9363385}" destId="{4FBB586C-A6DE-47F9-AF61-ABCA47D24E67}" srcOrd="1" destOrd="0" parTransId="{0DB299EA-5182-4626-AB5B-E75410BF2EF8}" sibTransId="{210E036D-C673-44CB-A14D-73C14B76ABA2}"/>
    <dgm:cxn modelId="{EC0FB712-E43A-4B68-AE91-216639A38444}" srcId="{54D603BD-4D31-424C-9CFC-79B5B9363385}" destId="{612C571C-B413-4810-BB70-60E81BE4D17A}" srcOrd="2" destOrd="0" parTransId="{E79F1AD8-BFE1-4F16-BA67-483D1B93C608}" sibTransId="{18EEFC0B-58D6-4B95-A72F-675D5F28C9DD}"/>
    <dgm:cxn modelId="{286DE217-FC98-41A1-85D8-A1046DED6964}" type="presOf" srcId="{54D603BD-4D31-424C-9CFC-79B5B9363385}" destId="{2253C17A-43F2-4BA3-B9E9-A9799E6E8C09}" srcOrd="0" destOrd="0" presId="urn:microsoft.com/office/officeart/2005/8/layout/vList2"/>
    <dgm:cxn modelId="{E2326D6F-8C51-4B55-9D38-3ADE032C1F40}" srcId="{54D603BD-4D31-424C-9CFC-79B5B9363385}" destId="{AC780D5D-3960-482E-B46A-E8CBF29EBA83}" srcOrd="0" destOrd="0" parTransId="{9D6E8909-37C3-4AE4-BA61-DA66C29D7DD3}" sibTransId="{2DBC875F-9F6B-408F-BE62-54D21B0328A6}"/>
    <dgm:cxn modelId="{14B7C0D6-1B55-4A26-901A-FA86F96E415E}" type="presOf" srcId="{612C571C-B413-4810-BB70-60E81BE4D17A}" destId="{05AD3ACA-08BE-4EEE-B917-8E2DDDFEC50B}" srcOrd="0" destOrd="0" presId="urn:microsoft.com/office/officeart/2005/8/layout/vList2"/>
    <dgm:cxn modelId="{AF6CDCDD-7437-4F06-849E-5A7A6A55C89B}" type="presOf" srcId="{AC780D5D-3960-482E-B46A-E8CBF29EBA83}" destId="{C399BF49-F14C-44CB-80F0-2EAB5D888551}" srcOrd="0" destOrd="0" presId="urn:microsoft.com/office/officeart/2005/8/layout/vList2"/>
    <dgm:cxn modelId="{2C8D9B20-D76D-4EAC-9A93-8E4166E2DA6D}" type="presParOf" srcId="{2253C17A-43F2-4BA3-B9E9-A9799E6E8C09}" destId="{C399BF49-F14C-44CB-80F0-2EAB5D888551}" srcOrd="0" destOrd="0" presId="urn:microsoft.com/office/officeart/2005/8/layout/vList2"/>
    <dgm:cxn modelId="{968B3179-5E33-4315-8C8B-FA5C311A16EB}" type="presParOf" srcId="{2253C17A-43F2-4BA3-B9E9-A9799E6E8C09}" destId="{D4239EBD-D5FB-48BD-A869-8DF543D78992}" srcOrd="1" destOrd="0" presId="urn:microsoft.com/office/officeart/2005/8/layout/vList2"/>
    <dgm:cxn modelId="{32AA42EC-F6E4-48EC-BDE7-8FA1FC7237BE}" type="presParOf" srcId="{2253C17A-43F2-4BA3-B9E9-A9799E6E8C09}" destId="{1CA79B72-5CDA-464E-B23B-429D4C43AC50}" srcOrd="2" destOrd="0" presId="urn:microsoft.com/office/officeart/2005/8/layout/vList2"/>
    <dgm:cxn modelId="{5591BE0B-0342-4A67-9814-E5362BAA6869}" type="presParOf" srcId="{2253C17A-43F2-4BA3-B9E9-A9799E6E8C09}" destId="{E1BE4D2B-35A6-4129-96FF-1DAC7AE5E6AA}" srcOrd="3" destOrd="0" presId="urn:microsoft.com/office/officeart/2005/8/layout/vList2"/>
    <dgm:cxn modelId="{C4CDBA4B-9908-4F6B-A60C-A2714942E44E}" type="presParOf" srcId="{2253C17A-43F2-4BA3-B9E9-A9799E6E8C09}" destId="{05AD3ACA-08BE-4EEE-B917-8E2DDDFEC50B}"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7E1DB6-0B50-45B4-9AF0-70C2E05E11B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5CAD5CF-AC23-4488-9426-5BCC7B50D62F}">
      <dgm:prSet/>
      <dgm:spPr/>
      <dgm:t>
        <a:bodyPr/>
        <a:lstStyle/>
        <a:p>
          <a:r>
            <a:rPr lang="en-US"/>
            <a:t>“A Dynamic Support Register (DSR) is the tool used in a local area to identify individual children, young people and adults with a learning disability, autism or both who are at risk or may become at risk of admission to a mental health inpatient setting without specific and timely Dynamic Support”</a:t>
          </a:r>
        </a:p>
      </dgm:t>
    </dgm:pt>
    <dgm:pt modelId="{0C696B31-DBC9-424D-95F0-FA2EE7090097}" type="parTrans" cxnId="{B9BDFE60-51AF-4357-BAD6-4E0B912F6BEA}">
      <dgm:prSet/>
      <dgm:spPr/>
      <dgm:t>
        <a:bodyPr/>
        <a:lstStyle/>
        <a:p>
          <a:endParaRPr lang="en-US"/>
        </a:p>
      </dgm:t>
    </dgm:pt>
    <dgm:pt modelId="{1BCF29B0-BF1F-454A-BAE3-9795CD85A9DD}" type="sibTrans" cxnId="{B9BDFE60-51AF-4357-BAD6-4E0B912F6BEA}">
      <dgm:prSet/>
      <dgm:spPr/>
      <dgm:t>
        <a:bodyPr/>
        <a:lstStyle/>
        <a:p>
          <a:endParaRPr lang="en-US"/>
        </a:p>
      </dgm:t>
    </dgm:pt>
    <dgm:pt modelId="{45B519E3-1B04-4CF0-8149-E2C501309D43}">
      <dgm:prSet/>
      <dgm:spPr/>
      <dgm:t>
        <a:bodyPr/>
        <a:lstStyle/>
        <a:p>
          <a:r>
            <a:rPr lang="en-US"/>
            <a:t>Note: the term “At Risk of Admission Register” was originally used, this term continues to be used in some areas. Similarly, the Dynamic Support Register is also known in some local areas as a Dynamic Support Database (DSD). The Draft Mental Health Bill (2022) uses the term “registers of people at risk of detention”.</a:t>
          </a:r>
        </a:p>
      </dgm:t>
    </dgm:pt>
    <dgm:pt modelId="{7A12049E-4D9C-472E-AEEF-6C76E5221E19}" type="parTrans" cxnId="{5DC3AF16-03D7-4D73-9889-9F33F75F743D}">
      <dgm:prSet/>
      <dgm:spPr/>
      <dgm:t>
        <a:bodyPr/>
        <a:lstStyle/>
        <a:p>
          <a:endParaRPr lang="en-US"/>
        </a:p>
      </dgm:t>
    </dgm:pt>
    <dgm:pt modelId="{94111603-E6C3-4E58-9EC4-5CF253CE7082}" type="sibTrans" cxnId="{5DC3AF16-03D7-4D73-9889-9F33F75F743D}">
      <dgm:prSet/>
      <dgm:spPr/>
      <dgm:t>
        <a:bodyPr/>
        <a:lstStyle/>
        <a:p>
          <a:endParaRPr lang="en-US"/>
        </a:p>
      </dgm:t>
    </dgm:pt>
    <dgm:pt modelId="{7F88A71C-1D0C-43A5-A9CF-3A64358AEB2F}" type="pres">
      <dgm:prSet presAssocID="{477E1DB6-0B50-45B4-9AF0-70C2E05E11B4}" presName="linear" presStyleCnt="0">
        <dgm:presLayoutVars>
          <dgm:animLvl val="lvl"/>
          <dgm:resizeHandles val="exact"/>
        </dgm:presLayoutVars>
      </dgm:prSet>
      <dgm:spPr/>
    </dgm:pt>
    <dgm:pt modelId="{5DAE040F-0B56-41D6-BDC3-217EE63ABE3C}" type="pres">
      <dgm:prSet presAssocID="{C5CAD5CF-AC23-4488-9426-5BCC7B50D62F}" presName="parentText" presStyleLbl="node1" presStyleIdx="0" presStyleCnt="2">
        <dgm:presLayoutVars>
          <dgm:chMax val="0"/>
          <dgm:bulletEnabled val="1"/>
        </dgm:presLayoutVars>
      </dgm:prSet>
      <dgm:spPr/>
    </dgm:pt>
    <dgm:pt modelId="{343E1BE8-CE51-4A0C-BD49-B3DDC5120700}" type="pres">
      <dgm:prSet presAssocID="{1BCF29B0-BF1F-454A-BAE3-9795CD85A9DD}" presName="spacer" presStyleCnt="0"/>
      <dgm:spPr/>
    </dgm:pt>
    <dgm:pt modelId="{44D767C7-4343-4665-ACD8-A037FBC367B8}" type="pres">
      <dgm:prSet presAssocID="{45B519E3-1B04-4CF0-8149-E2C501309D43}" presName="parentText" presStyleLbl="node1" presStyleIdx="1" presStyleCnt="2">
        <dgm:presLayoutVars>
          <dgm:chMax val="0"/>
          <dgm:bulletEnabled val="1"/>
        </dgm:presLayoutVars>
      </dgm:prSet>
      <dgm:spPr/>
    </dgm:pt>
  </dgm:ptLst>
  <dgm:cxnLst>
    <dgm:cxn modelId="{5DC3AF16-03D7-4D73-9889-9F33F75F743D}" srcId="{477E1DB6-0B50-45B4-9AF0-70C2E05E11B4}" destId="{45B519E3-1B04-4CF0-8149-E2C501309D43}" srcOrd="1" destOrd="0" parTransId="{7A12049E-4D9C-472E-AEEF-6C76E5221E19}" sibTransId="{94111603-E6C3-4E58-9EC4-5CF253CE7082}"/>
    <dgm:cxn modelId="{B9BDFE60-51AF-4357-BAD6-4E0B912F6BEA}" srcId="{477E1DB6-0B50-45B4-9AF0-70C2E05E11B4}" destId="{C5CAD5CF-AC23-4488-9426-5BCC7B50D62F}" srcOrd="0" destOrd="0" parTransId="{0C696B31-DBC9-424D-95F0-FA2EE7090097}" sibTransId="{1BCF29B0-BF1F-454A-BAE3-9795CD85A9DD}"/>
    <dgm:cxn modelId="{F6EE05CC-AEC1-4BF9-84F1-2930DEEE18CA}" type="presOf" srcId="{477E1DB6-0B50-45B4-9AF0-70C2E05E11B4}" destId="{7F88A71C-1D0C-43A5-A9CF-3A64358AEB2F}" srcOrd="0" destOrd="0" presId="urn:microsoft.com/office/officeart/2005/8/layout/vList2"/>
    <dgm:cxn modelId="{1CD04BDD-9555-4579-9114-CB62D17BD999}" type="presOf" srcId="{45B519E3-1B04-4CF0-8149-E2C501309D43}" destId="{44D767C7-4343-4665-ACD8-A037FBC367B8}" srcOrd="0" destOrd="0" presId="urn:microsoft.com/office/officeart/2005/8/layout/vList2"/>
    <dgm:cxn modelId="{928417EC-36C7-4683-8510-063B8960A296}" type="presOf" srcId="{C5CAD5CF-AC23-4488-9426-5BCC7B50D62F}" destId="{5DAE040F-0B56-41D6-BDC3-217EE63ABE3C}" srcOrd="0" destOrd="0" presId="urn:microsoft.com/office/officeart/2005/8/layout/vList2"/>
    <dgm:cxn modelId="{6FC1BF60-8F66-4552-B0A0-4B1D9F0ED97A}" type="presParOf" srcId="{7F88A71C-1D0C-43A5-A9CF-3A64358AEB2F}" destId="{5DAE040F-0B56-41D6-BDC3-217EE63ABE3C}" srcOrd="0" destOrd="0" presId="urn:microsoft.com/office/officeart/2005/8/layout/vList2"/>
    <dgm:cxn modelId="{4EB07E3F-1C05-40AC-B2FC-4D2DEF5F341F}" type="presParOf" srcId="{7F88A71C-1D0C-43A5-A9CF-3A64358AEB2F}" destId="{343E1BE8-CE51-4A0C-BD49-B3DDC5120700}" srcOrd="1" destOrd="0" presId="urn:microsoft.com/office/officeart/2005/8/layout/vList2"/>
    <dgm:cxn modelId="{6FE975D9-E027-4670-AC2F-8BC48D8B7B54}" type="presParOf" srcId="{7F88A71C-1D0C-43A5-A9CF-3A64358AEB2F}" destId="{44D767C7-4343-4665-ACD8-A037FBC367B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71C69D-D8FC-42B8-9335-9A724A5F5980}"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500A296C-9962-4C3C-B8B2-4B905D1A2F17}">
      <dgm:prSet/>
      <dgm:spPr/>
      <dgm:t>
        <a:bodyPr/>
        <a:lstStyle/>
        <a:p>
          <a:pPr rtl="0"/>
          <a:r>
            <a:rPr kumimoji="0" lang="en-GB" b="0" i="0" u="none" strike="noStrike" cap="none" spc="0" normalizeH="0" baseline="0" noProof="0">
              <a:effectLst/>
              <a:uLnTx/>
              <a:uFillTx/>
              <a:latin typeface="+mn-lt"/>
              <a:ea typeface="+mn-ea"/>
              <a:cs typeface="+mn-cs"/>
            </a:rPr>
            <a:t>There should be a standard approach to understanding people's needs and the support they might </a:t>
          </a:r>
          <a:r>
            <a:rPr lang="en-GB">
              <a:latin typeface="Calibri Light" panose="020F0302020204030204"/>
            </a:rPr>
            <a:t>need.</a:t>
          </a:r>
          <a:endParaRPr lang="en-US">
            <a:latin typeface="Calibri Light" panose="020F0302020204030204"/>
          </a:endParaRPr>
        </a:p>
      </dgm:t>
    </dgm:pt>
    <dgm:pt modelId="{9CF179F2-E021-4DE2-88EA-B20A225127BA}" type="parTrans" cxnId="{042442B5-C4F0-4878-B7C1-8FADDC8BDD6E}">
      <dgm:prSet/>
      <dgm:spPr/>
      <dgm:t>
        <a:bodyPr/>
        <a:lstStyle/>
        <a:p>
          <a:endParaRPr lang="en-US"/>
        </a:p>
      </dgm:t>
    </dgm:pt>
    <dgm:pt modelId="{F8567473-4F55-49FE-BA1A-D78AA920B86C}" type="sibTrans" cxnId="{042442B5-C4F0-4878-B7C1-8FADDC8BDD6E}">
      <dgm:prSet/>
      <dgm:spPr/>
      <dgm:t>
        <a:bodyPr/>
        <a:lstStyle/>
        <a:p>
          <a:endParaRPr lang="en-US"/>
        </a:p>
      </dgm:t>
    </dgm:pt>
    <dgm:pt modelId="{59839216-3B71-4DFB-87B2-A91E8492E71B}">
      <dgm:prSet/>
      <dgm:spPr/>
      <dgm:t>
        <a:bodyPr/>
        <a:lstStyle/>
        <a:p>
          <a:r>
            <a:rPr lang="en-US">
              <a:latin typeface="Calibri Light" panose="020F0302020204030204"/>
            </a:rPr>
            <a:t>People are not always clear on how to find their </a:t>
          </a:r>
          <a:r>
            <a:rPr lang="en-US"/>
            <a:t>local Dynamic Support Register.</a:t>
          </a:r>
        </a:p>
      </dgm:t>
    </dgm:pt>
    <dgm:pt modelId="{94710EDF-2488-4587-87C3-BD4454E2D74A}" type="parTrans" cxnId="{3E4EFBFD-5BAB-4F2B-93A8-E054E9FBAE68}">
      <dgm:prSet/>
      <dgm:spPr/>
      <dgm:t>
        <a:bodyPr/>
        <a:lstStyle/>
        <a:p>
          <a:endParaRPr lang="en-US"/>
        </a:p>
      </dgm:t>
    </dgm:pt>
    <dgm:pt modelId="{C95CCC9C-B865-41CE-818B-F8D95A64BB08}" type="sibTrans" cxnId="{3E4EFBFD-5BAB-4F2B-93A8-E054E9FBAE68}">
      <dgm:prSet/>
      <dgm:spPr/>
      <dgm:t>
        <a:bodyPr/>
        <a:lstStyle/>
        <a:p>
          <a:endParaRPr lang="en-US"/>
        </a:p>
      </dgm:t>
    </dgm:pt>
    <dgm:pt modelId="{60B4DF67-31F0-478C-893F-CFDB338BB54B}">
      <dgm:prSet/>
      <dgm:spPr/>
      <dgm:t>
        <a:bodyPr/>
        <a:lstStyle/>
        <a:p>
          <a:r>
            <a:rPr lang="en-US">
              <a:latin typeface="Calibri Light" panose="020F0302020204030204"/>
            </a:rPr>
            <a:t>People are not always sure who</a:t>
          </a:r>
          <a:r>
            <a:rPr lang="en-US"/>
            <a:t> is responsible for the Dynamic Support Register.</a:t>
          </a:r>
        </a:p>
      </dgm:t>
    </dgm:pt>
    <dgm:pt modelId="{87799366-03C4-4AE1-A70D-F3AFC82E1D78}" type="parTrans" cxnId="{0DD588B5-D380-490E-A15A-6A99E3B31B7A}">
      <dgm:prSet/>
      <dgm:spPr/>
      <dgm:t>
        <a:bodyPr/>
        <a:lstStyle/>
        <a:p>
          <a:endParaRPr lang="en-US"/>
        </a:p>
      </dgm:t>
    </dgm:pt>
    <dgm:pt modelId="{06488BCD-058F-4902-A633-401E4E848A27}" type="sibTrans" cxnId="{0DD588B5-D380-490E-A15A-6A99E3B31B7A}">
      <dgm:prSet/>
      <dgm:spPr/>
      <dgm:t>
        <a:bodyPr/>
        <a:lstStyle/>
        <a:p>
          <a:endParaRPr lang="en-US"/>
        </a:p>
      </dgm:t>
    </dgm:pt>
    <dgm:pt modelId="{D983F484-6D14-43E4-8549-5EDFCDBD8A9B}">
      <dgm:prSet phldr="0"/>
      <dgm:spPr/>
      <dgm:t>
        <a:bodyPr/>
        <a:lstStyle/>
        <a:p>
          <a:r>
            <a:rPr lang="en-GB">
              <a:latin typeface="Calibri Light" panose="020F0302020204030204"/>
            </a:rPr>
            <a:t>There</a:t>
          </a:r>
          <a:r>
            <a:rPr lang="en-GB" b="0">
              <a:latin typeface="Calibri Light" panose="020F0302020204030204"/>
            </a:rPr>
            <a:t> should be no</a:t>
          </a:r>
          <a:r>
            <a:rPr lang="en-GB" b="0"/>
            <a:t> wrong door to ask for help!</a:t>
          </a:r>
          <a:endParaRPr lang="en-GB"/>
        </a:p>
      </dgm:t>
    </dgm:pt>
    <dgm:pt modelId="{4E9F11D1-6CDD-4EC6-8C38-6809E1A2F2A6}" type="parTrans" cxnId="{284733EE-3150-4854-A5E1-DA5FD368A6F9}">
      <dgm:prSet/>
      <dgm:spPr/>
    </dgm:pt>
    <dgm:pt modelId="{713CBB25-D6B7-41C6-BB74-FBBDE722B827}" type="sibTrans" cxnId="{284733EE-3150-4854-A5E1-DA5FD368A6F9}">
      <dgm:prSet/>
      <dgm:spPr/>
      <dgm:t>
        <a:bodyPr/>
        <a:lstStyle/>
        <a:p>
          <a:endParaRPr lang="en-GB"/>
        </a:p>
      </dgm:t>
    </dgm:pt>
    <dgm:pt modelId="{B98F6BAA-FA08-47D1-BC3D-FA8E2092A420}" type="pres">
      <dgm:prSet presAssocID="{9671C69D-D8FC-42B8-9335-9A724A5F5980}" presName="linear" presStyleCnt="0">
        <dgm:presLayoutVars>
          <dgm:animLvl val="lvl"/>
          <dgm:resizeHandles val="exact"/>
        </dgm:presLayoutVars>
      </dgm:prSet>
      <dgm:spPr/>
    </dgm:pt>
    <dgm:pt modelId="{FEA88EBB-B0B1-40D9-AE83-B6221E4A2791}" type="pres">
      <dgm:prSet presAssocID="{500A296C-9962-4C3C-B8B2-4B905D1A2F17}" presName="parentText" presStyleLbl="node1" presStyleIdx="0" presStyleCnt="4">
        <dgm:presLayoutVars>
          <dgm:chMax val="0"/>
          <dgm:bulletEnabled val="1"/>
        </dgm:presLayoutVars>
      </dgm:prSet>
      <dgm:spPr/>
    </dgm:pt>
    <dgm:pt modelId="{F73314F0-0D96-46FC-B4D8-ED5D813FC526}" type="pres">
      <dgm:prSet presAssocID="{F8567473-4F55-49FE-BA1A-D78AA920B86C}" presName="spacer" presStyleCnt="0"/>
      <dgm:spPr/>
    </dgm:pt>
    <dgm:pt modelId="{AFED07BB-2869-41CF-A99E-BAB4D5AE6883}" type="pres">
      <dgm:prSet presAssocID="{D983F484-6D14-43E4-8549-5EDFCDBD8A9B}" presName="parentText" presStyleLbl="node1" presStyleIdx="1" presStyleCnt="4">
        <dgm:presLayoutVars>
          <dgm:chMax val="0"/>
          <dgm:bulletEnabled val="1"/>
        </dgm:presLayoutVars>
      </dgm:prSet>
      <dgm:spPr/>
    </dgm:pt>
    <dgm:pt modelId="{6E41220A-4F1B-4B96-BA55-100AB2E80552}" type="pres">
      <dgm:prSet presAssocID="{713CBB25-D6B7-41C6-BB74-FBBDE722B827}" presName="spacer" presStyleCnt="0"/>
      <dgm:spPr/>
    </dgm:pt>
    <dgm:pt modelId="{7A679C52-2A4C-46EC-8515-9CDEA08EED0D}" type="pres">
      <dgm:prSet presAssocID="{59839216-3B71-4DFB-87B2-A91E8492E71B}" presName="parentText" presStyleLbl="node1" presStyleIdx="2" presStyleCnt="4">
        <dgm:presLayoutVars>
          <dgm:chMax val="0"/>
          <dgm:bulletEnabled val="1"/>
        </dgm:presLayoutVars>
      </dgm:prSet>
      <dgm:spPr/>
    </dgm:pt>
    <dgm:pt modelId="{C2C6AD50-56D0-4EE6-B94A-CAEDEE914FA2}" type="pres">
      <dgm:prSet presAssocID="{C95CCC9C-B865-41CE-818B-F8D95A64BB08}" presName="spacer" presStyleCnt="0"/>
      <dgm:spPr/>
    </dgm:pt>
    <dgm:pt modelId="{4E0C3659-E854-4C72-B8BA-1564B325A3BA}" type="pres">
      <dgm:prSet presAssocID="{60B4DF67-31F0-478C-893F-CFDB338BB54B}" presName="parentText" presStyleLbl="node1" presStyleIdx="3" presStyleCnt="4">
        <dgm:presLayoutVars>
          <dgm:chMax val="0"/>
          <dgm:bulletEnabled val="1"/>
        </dgm:presLayoutVars>
      </dgm:prSet>
      <dgm:spPr/>
    </dgm:pt>
  </dgm:ptLst>
  <dgm:cxnLst>
    <dgm:cxn modelId="{5264E754-75E3-4E8C-BFEA-E031E0CF7A5B}" type="presOf" srcId="{59839216-3B71-4DFB-87B2-A91E8492E71B}" destId="{7A679C52-2A4C-46EC-8515-9CDEA08EED0D}" srcOrd="0" destOrd="0" presId="urn:microsoft.com/office/officeart/2005/8/layout/vList2"/>
    <dgm:cxn modelId="{17E5C786-D5BC-4169-A9AD-AA83ECF0D425}" type="presOf" srcId="{D983F484-6D14-43E4-8549-5EDFCDBD8A9B}" destId="{AFED07BB-2869-41CF-A99E-BAB4D5AE6883}" srcOrd="0" destOrd="0" presId="urn:microsoft.com/office/officeart/2005/8/layout/vList2"/>
    <dgm:cxn modelId="{042442B5-C4F0-4878-B7C1-8FADDC8BDD6E}" srcId="{9671C69D-D8FC-42B8-9335-9A724A5F5980}" destId="{500A296C-9962-4C3C-B8B2-4B905D1A2F17}" srcOrd="0" destOrd="0" parTransId="{9CF179F2-E021-4DE2-88EA-B20A225127BA}" sibTransId="{F8567473-4F55-49FE-BA1A-D78AA920B86C}"/>
    <dgm:cxn modelId="{0DD588B5-D380-490E-A15A-6A99E3B31B7A}" srcId="{9671C69D-D8FC-42B8-9335-9A724A5F5980}" destId="{60B4DF67-31F0-478C-893F-CFDB338BB54B}" srcOrd="3" destOrd="0" parTransId="{87799366-03C4-4AE1-A70D-F3AFC82E1D78}" sibTransId="{06488BCD-058F-4902-A633-401E4E848A27}"/>
    <dgm:cxn modelId="{188DDAD9-2D6C-4148-8FBB-73B6FCE51927}" type="presOf" srcId="{9671C69D-D8FC-42B8-9335-9A724A5F5980}" destId="{B98F6BAA-FA08-47D1-BC3D-FA8E2092A420}" srcOrd="0" destOrd="0" presId="urn:microsoft.com/office/officeart/2005/8/layout/vList2"/>
    <dgm:cxn modelId="{90FBC9E0-79C8-4EB7-8350-56D94BB09D6A}" type="presOf" srcId="{60B4DF67-31F0-478C-893F-CFDB338BB54B}" destId="{4E0C3659-E854-4C72-B8BA-1564B325A3BA}" srcOrd="0" destOrd="0" presId="urn:microsoft.com/office/officeart/2005/8/layout/vList2"/>
    <dgm:cxn modelId="{284733EE-3150-4854-A5E1-DA5FD368A6F9}" srcId="{9671C69D-D8FC-42B8-9335-9A724A5F5980}" destId="{D983F484-6D14-43E4-8549-5EDFCDBD8A9B}" srcOrd="1" destOrd="0" parTransId="{4E9F11D1-6CDD-4EC6-8C38-6809E1A2F2A6}" sibTransId="{713CBB25-D6B7-41C6-BB74-FBBDE722B827}"/>
    <dgm:cxn modelId="{5BC836EE-D293-4BFB-8849-E20CA99A13AE}" type="presOf" srcId="{500A296C-9962-4C3C-B8B2-4B905D1A2F17}" destId="{FEA88EBB-B0B1-40D9-AE83-B6221E4A2791}" srcOrd="0" destOrd="0" presId="urn:microsoft.com/office/officeart/2005/8/layout/vList2"/>
    <dgm:cxn modelId="{3E4EFBFD-5BAB-4F2B-93A8-E054E9FBAE68}" srcId="{9671C69D-D8FC-42B8-9335-9A724A5F5980}" destId="{59839216-3B71-4DFB-87B2-A91E8492E71B}" srcOrd="2" destOrd="0" parTransId="{94710EDF-2488-4587-87C3-BD4454E2D74A}" sibTransId="{C95CCC9C-B865-41CE-818B-F8D95A64BB08}"/>
    <dgm:cxn modelId="{4BE015DA-3DA0-4EFE-A6FE-3A6BDFED0CF6}" type="presParOf" srcId="{B98F6BAA-FA08-47D1-BC3D-FA8E2092A420}" destId="{FEA88EBB-B0B1-40D9-AE83-B6221E4A2791}" srcOrd="0" destOrd="0" presId="urn:microsoft.com/office/officeart/2005/8/layout/vList2"/>
    <dgm:cxn modelId="{16433E47-4D64-42F3-A452-91EA8390DDC3}" type="presParOf" srcId="{B98F6BAA-FA08-47D1-BC3D-FA8E2092A420}" destId="{F73314F0-0D96-46FC-B4D8-ED5D813FC526}" srcOrd="1" destOrd="0" presId="urn:microsoft.com/office/officeart/2005/8/layout/vList2"/>
    <dgm:cxn modelId="{2AF8F841-7FC2-4D61-8087-E0A3653A50A2}" type="presParOf" srcId="{B98F6BAA-FA08-47D1-BC3D-FA8E2092A420}" destId="{AFED07BB-2869-41CF-A99E-BAB4D5AE6883}" srcOrd="2" destOrd="0" presId="urn:microsoft.com/office/officeart/2005/8/layout/vList2"/>
    <dgm:cxn modelId="{2639FA6A-1896-411D-9A3C-C3EDBEEF6687}" type="presParOf" srcId="{B98F6BAA-FA08-47D1-BC3D-FA8E2092A420}" destId="{6E41220A-4F1B-4B96-BA55-100AB2E80552}" srcOrd="3" destOrd="0" presId="urn:microsoft.com/office/officeart/2005/8/layout/vList2"/>
    <dgm:cxn modelId="{76DD4E87-54B3-4C42-9410-9E5BC9F78278}" type="presParOf" srcId="{B98F6BAA-FA08-47D1-BC3D-FA8E2092A420}" destId="{7A679C52-2A4C-46EC-8515-9CDEA08EED0D}" srcOrd="4" destOrd="0" presId="urn:microsoft.com/office/officeart/2005/8/layout/vList2"/>
    <dgm:cxn modelId="{9D201A9C-87DC-4C95-AD8C-6CC3B69E2541}" type="presParOf" srcId="{B98F6BAA-FA08-47D1-BC3D-FA8E2092A420}" destId="{C2C6AD50-56D0-4EE6-B94A-CAEDEE914FA2}" srcOrd="5" destOrd="0" presId="urn:microsoft.com/office/officeart/2005/8/layout/vList2"/>
    <dgm:cxn modelId="{2BFC3896-E089-485E-B6D1-09F6F33270B1}" type="presParOf" srcId="{B98F6BAA-FA08-47D1-BC3D-FA8E2092A420}" destId="{4E0C3659-E854-4C72-B8BA-1564B325A3BA}"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C6547C-5A44-4185-B419-7D2A76F7D8BC}" type="doc">
      <dgm:prSet loTypeId="urn:microsoft.com/office/officeart/2005/8/layout/process5" loCatId="process" qsTypeId="urn:microsoft.com/office/officeart/2005/8/quickstyle/simple2" qsCatId="simple" csTypeId="urn:microsoft.com/office/officeart/2005/8/colors/colorful5" csCatId="colorful" phldr="1"/>
      <dgm:spPr/>
      <dgm:t>
        <a:bodyPr/>
        <a:lstStyle/>
        <a:p>
          <a:endParaRPr lang="en-US"/>
        </a:p>
      </dgm:t>
    </dgm:pt>
    <dgm:pt modelId="{8D0E7088-E2A3-4CAA-A0C0-7512902835E4}">
      <dgm:prSet/>
      <dgm:spPr/>
      <dgm:t>
        <a:bodyPr/>
        <a:lstStyle/>
        <a:p>
          <a:pPr algn="ctr"/>
          <a:r>
            <a:rPr lang="en-GB"/>
            <a:t>Increased accountability for ICBs</a:t>
          </a:r>
        </a:p>
        <a:p>
          <a:pPr algn="ctr"/>
          <a:endParaRPr lang="en-US"/>
        </a:p>
      </dgm:t>
    </dgm:pt>
    <dgm:pt modelId="{D77A8AC9-577A-4334-9268-DB76B39D1D71}" type="parTrans" cxnId="{0F70EA34-702C-4976-B34A-127A1DBE4BAB}">
      <dgm:prSet/>
      <dgm:spPr/>
      <dgm:t>
        <a:bodyPr/>
        <a:lstStyle/>
        <a:p>
          <a:endParaRPr lang="en-US"/>
        </a:p>
      </dgm:t>
    </dgm:pt>
    <dgm:pt modelId="{4436AEC7-E603-48A1-B18A-79EBDAC00A8F}" type="sibTrans" cxnId="{0F70EA34-702C-4976-B34A-127A1DBE4BAB}">
      <dgm:prSet/>
      <dgm:spPr/>
      <dgm:t>
        <a:bodyPr/>
        <a:lstStyle/>
        <a:p>
          <a:endParaRPr lang="en-US"/>
        </a:p>
      </dgm:t>
    </dgm:pt>
    <dgm:pt modelId="{4482BC64-E855-42D3-9A3A-67B003888B0A}">
      <dgm:prSet/>
      <dgm:spPr/>
      <dgm:t>
        <a:bodyPr/>
        <a:lstStyle/>
        <a:p>
          <a:r>
            <a:rPr lang="en-GB"/>
            <a:t>Increased local visibility and understanding of the DSR</a:t>
          </a:r>
          <a:endParaRPr lang="en-US"/>
        </a:p>
      </dgm:t>
    </dgm:pt>
    <dgm:pt modelId="{CDC98DD2-EF72-4132-B743-5313C1DCD799}" type="parTrans" cxnId="{F028DCB4-EB6D-459B-B0FB-EB6B64210447}">
      <dgm:prSet/>
      <dgm:spPr/>
      <dgm:t>
        <a:bodyPr/>
        <a:lstStyle/>
        <a:p>
          <a:endParaRPr lang="en-US"/>
        </a:p>
      </dgm:t>
    </dgm:pt>
    <dgm:pt modelId="{9BEA7E96-3FC9-4B34-A70B-CF9647C6ADF7}" type="sibTrans" cxnId="{F028DCB4-EB6D-459B-B0FB-EB6B64210447}">
      <dgm:prSet/>
      <dgm:spPr/>
      <dgm:t>
        <a:bodyPr/>
        <a:lstStyle/>
        <a:p>
          <a:endParaRPr lang="en-US"/>
        </a:p>
      </dgm:t>
    </dgm:pt>
    <dgm:pt modelId="{78C8BEAD-FED0-4A65-9ACC-43697F38312B}">
      <dgm:prSet/>
      <dgm:spPr/>
      <dgm:t>
        <a:bodyPr/>
        <a:lstStyle/>
        <a:p>
          <a:r>
            <a:rPr lang="en-GB"/>
            <a:t>Increased focus on </a:t>
          </a:r>
          <a:r>
            <a:rPr lang="en-GB">
              <a:latin typeface="Calibri Light" panose="020F0302020204030204"/>
            </a:rPr>
            <a:t>autistic</a:t>
          </a:r>
          <a:r>
            <a:rPr lang="en-GB"/>
            <a:t> people</a:t>
          </a:r>
        </a:p>
      </dgm:t>
    </dgm:pt>
    <dgm:pt modelId="{7DE2A04D-1B9E-45E8-AA8B-957E48DB86AB}" type="parTrans" cxnId="{0EFDC95C-3398-4A29-9638-4E7DE44184BC}">
      <dgm:prSet/>
      <dgm:spPr/>
      <dgm:t>
        <a:bodyPr/>
        <a:lstStyle/>
        <a:p>
          <a:endParaRPr lang="en-US"/>
        </a:p>
      </dgm:t>
    </dgm:pt>
    <dgm:pt modelId="{A5F1D21F-7635-414A-AFAC-CC08BFC69409}" type="sibTrans" cxnId="{0EFDC95C-3398-4A29-9638-4E7DE44184BC}">
      <dgm:prSet/>
      <dgm:spPr/>
      <dgm:t>
        <a:bodyPr/>
        <a:lstStyle/>
        <a:p>
          <a:endParaRPr lang="en-US"/>
        </a:p>
      </dgm:t>
    </dgm:pt>
    <dgm:pt modelId="{55C51192-6A19-415E-B258-747766BA3703}">
      <dgm:prSet/>
      <dgm:spPr/>
      <dgm:t>
        <a:bodyPr/>
        <a:lstStyle/>
        <a:p>
          <a:r>
            <a:rPr lang="en-GB"/>
            <a:t>Increased focus on identifying people at risk of admission to hospital </a:t>
          </a:r>
          <a:endParaRPr lang="en-US"/>
        </a:p>
      </dgm:t>
    </dgm:pt>
    <dgm:pt modelId="{97739245-4E05-4C7C-8F84-8A2BC774C6D2}" type="parTrans" cxnId="{5C4D88D7-C3B3-4B99-9E63-63EA66FF1A1E}">
      <dgm:prSet/>
      <dgm:spPr/>
      <dgm:t>
        <a:bodyPr/>
        <a:lstStyle/>
        <a:p>
          <a:endParaRPr lang="en-US"/>
        </a:p>
      </dgm:t>
    </dgm:pt>
    <dgm:pt modelId="{F6463482-0169-4AEB-9D96-F923CC684D44}" type="sibTrans" cxnId="{5C4D88D7-C3B3-4B99-9E63-63EA66FF1A1E}">
      <dgm:prSet/>
      <dgm:spPr/>
      <dgm:t>
        <a:bodyPr/>
        <a:lstStyle/>
        <a:p>
          <a:endParaRPr lang="en-US"/>
        </a:p>
      </dgm:t>
    </dgm:pt>
    <dgm:pt modelId="{75B48AA4-48BC-452E-9058-37B5B44F23F0}" type="pres">
      <dgm:prSet presAssocID="{BDC6547C-5A44-4185-B419-7D2A76F7D8BC}" presName="diagram" presStyleCnt="0">
        <dgm:presLayoutVars>
          <dgm:dir/>
          <dgm:resizeHandles val="exact"/>
        </dgm:presLayoutVars>
      </dgm:prSet>
      <dgm:spPr/>
    </dgm:pt>
    <dgm:pt modelId="{AE4C822F-B5EC-4B0C-B61C-455ED9BA5408}" type="pres">
      <dgm:prSet presAssocID="{8D0E7088-E2A3-4CAA-A0C0-7512902835E4}" presName="node" presStyleLbl="node1" presStyleIdx="0" presStyleCnt="4" custLinFactY="60018" custLinFactNeighborX="8094" custLinFactNeighborY="100000">
        <dgm:presLayoutVars>
          <dgm:bulletEnabled val="1"/>
        </dgm:presLayoutVars>
      </dgm:prSet>
      <dgm:spPr/>
    </dgm:pt>
    <dgm:pt modelId="{86AB200B-DD67-47A9-8399-D0CC3E875F90}" type="pres">
      <dgm:prSet presAssocID="{4436AEC7-E603-48A1-B18A-79EBDAC00A8F}" presName="sibTrans" presStyleLbl="sibTrans2D1" presStyleIdx="0" presStyleCnt="3" custAng="10800000" custScaleX="100963" custScaleY="93926" custLinFactNeighborX="-4178" custLinFactNeighborY="-30698"/>
      <dgm:spPr/>
    </dgm:pt>
    <dgm:pt modelId="{57A67477-3B54-48E2-8FE7-D42E83A724A6}" type="pres">
      <dgm:prSet presAssocID="{4436AEC7-E603-48A1-B18A-79EBDAC00A8F}" presName="connectorText" presStyleLbl="sibTrans2D1" presStyleIdx="0" presStyleCnt="3"/>
      <dgm:spPr/>
    </dgm:pt>
    <dgm:pt modelId="{BBB07225-1C6A-48E0-A381-09CC0305E559}" type="pres">
      <dgm:prSet presAssocID="{4482BC64-E855-42D3-9A3A-67B003888B0A}" presName="node" presStyleLbl="node1" presStyleIdx="1" presStyleCnt="4" custLinFactY="60018" custLinFactNeighborX="-4141" custLinFactNeighborY="100000">
        <dgm:presLayoutVars>
          <dgm:bulletEnabled val="1"/>
        </dgm:presLayoutVars>
      </dgm:prSet>
      <dgm:spPr/>
    </dgm:pt>
    <dgm:pt modelId="{F74B6AA6-2453-4528-A620-01326C0CB117}" type="pres">
      <dgm:prSet presAssocID="{9BEA7E96-3FC9-4B34-A70B-CF9647C6ADF7}" presName="sibTrans" presStyleLbl="sibTrans2D1" presStyleIdx="1" presStyleCnt="3" custAng="10778920" custLinFactNeighborX="-10753" custLinFactNeighborY="-23279"/>
      <dgm:spPr/>
    </dgm:pt>
    <dgm:pt modelId="{5FFDB7C1-3773-41E7-B8EC-168643AB6C37}" type="pres">
      <dgm:prSet presAssocID="{9BEA7E96-3FC9-4B34-A70B-CF9647C6ADF7}" presName="connectorText" presStyleLbl="sibTrans2D1" presStyleIdx="1" presStyleCnt="3"/>
      <dgm:spPr/>
    </dgm:pt>
    <dgm:pt modelId="{DD06F901-1630-4382-A7CD-19D607FA7573}" type="pres">
      <dgm:prSet presAssocID="{78C8BEAD-FED0-4A65-9ACC-43697F38312B}" presName="node" presStyleLbl="node1" presStyleIdx="2" presStyleCnt="4" custLinFactY="-71359" custLinFactNeighborX="-4288" custLinFactNeighborY="-100000">
        <dgm:presLayoutVars>
          <dgm:bulletEnabled val="1"/>
        </dgm:presLayoutVars>
      </dgm:prSet>
      <dgm:spPr/>
    </dgm:pt>
    <dgm:pt modelId="{4B587EF4-CC5D-4012-A688-C52D3FA6F5AB}" type="pres">
      <dgm:prSet presAssocID="{A5F1D21F-7635-414A-AFAC-CC08BFC69409}" presName="sibTrans" presStyleLbl="sibTrans2D1" presStyleIdx="2" presStyleCnt="3" custAng="10766948" custFlipVert="1" custScaleX="120238" custScaleY="89215" custLinFactNeighborX="0" custLinFactNeighborY="0"/>
      <dgm:spPr/>
    </dgm:pt>
    <dgm:pt modelId="{F0B75FB5-2180-4CC7-8335-A8F91C403B45}" type="pres">
      <dgm:prSet presAssocID="{A5F1D21F-7635-414A-AFAC-CC08BFC69409}" presName="connectorText" presStyleLbl="sibTrans2D1" presStyleIdx="2" presStyleCnt="3"/>
      <dgm:spPr/>
    </dgm:pt>
    <dgm:pt modelId="{7B53B164-1AC8-4C2D-B680-EE794CB12CCA}" type="pres">
      <dgm:prSet presAssocID="{55C51192-6A19-415E-B258-747766BA3703}" presName="node" presStyleLbl="node1" presStyleIdx="3" presStyleCnt="4" custLinFactY="-73359" custLinFactNeighborX="10904" custLinFactNeighborY="-100000">
        <dgm:presLayoutVars>
          <dgm:bulletEnabled val="1"/>
        </dgm:presLayoutVars>
      </dgm:prSet>
      <dgm:spPr/>
    </dgm:pt>
  </dgm:ptLst>
  <dgm:cxnLst>
    <dgm:cxn modelId="{2E323C1C-C1D0-449F-920A-840C493BFB42}" type="presOf" srcId="{BDC6547C-5A44-4185-B419-7D2A76F7D8BC}" destId="{75B48AA4-48BC-452E-9058-37B5B44F23F0}" srcOrd="0" destOrd="0" presId="urn:microsoft.com/office/officeart/2005/8/layout/process5"/>
    <dgm:cxn modelId="{593DC533-5007-4E47-80C5-986A599A2FC8}" type="presOf" srcId="{55C51192-6A19-415E-B258-747766BA3703}" destId="{7B53B164-1AC8-4C2D-B680-EE794CB12CCA}" srcOrd="0" destOrd="0" presId="urn:microsoft.com/office/officeart/2005/8/layout/process5"/>
    <dgm:cxn modelId="{0F70EA34-702C-4976-B34A-127A1DBE4BAB}" srcId="{BDC6547C-5A44-4185-B419-7D2A76F7D8BC}" destId="{8D0E7088-E2A3-4CAA-A0C0-7512902835E4}" srcOrd="0" destOrd="0" parTransId="{D77A8AC9-577A-4334-9268-DB76B39D1D71}" sibTransId="{4436AEC7-E603-48A1-B18A-79EBDAC00A8F}"/>
    <dgm:cxn modelId="{0EFDC95C-3398-4A29-9638-4E7DE44184BC}" srcId="{BDC6547C-5A44-4185-B419-7D2A76F7D8BC}" destId="{78C8BEAD-FED0-4A65-9ACC-43697F38312B}" srcOrd="2" destOrd="0" parTransId="{7DE2A04D-1B9E-45E8-AA8B-957E48DB86AB}" sibTransId="{A5F1D21F-7635-414A-AFAC-CC08BFC69409}"/>
    <dgm:cxn modelId="{4299596E-ED41-42E1-B069-C512D4AD7DE5}" type="presOf" srcId="{9BEA7E96-3FC9-4B34-A70B-CF9647C6ADF7}" destId="{5FFDB7C1-3773-41E7-B8EC-168643AB6C37}" srcOrd="1" destOrd="0" presId="urn:microsoft.com/office/officeart/2005/8/layout/process5"/>
    <dgm:cxn modelId="{A2C41094-28B8-49BD-A211-BE2F6C0E4A91}" type="presOf" srcId="{A5F1D21F-7635-414A-AFAC-CC08BFC69409}" destId="{F0B75FB5-2180-4CC7-8335-A8F91C403B45}" srcOrd="1" destOrd="0" presId="urn:microsoft.com/office/officeart/2005/8/layout/process5"/>
    <dgm:cxn modelId="{01B61795-DF3C-459F-A789-FE4358D16721}" type="presOf" srcId="{9BEA7E96-3FC9-4B34-A70B-CF9647C6ADF7}" destId="{F74B6AA6-2453-4528-A620-01326C0CB117}" srcOrd="0" destOrd="0" presId="urn:microsoft.com/office/officeart/2005/8/layout/process5"/>
    <dgm:cxn modelId="{F028DCB4-EB6D-459B-B0FB-EB6B64210447}" srcId="{BDC6547C-5A44-4185-B419-7D2A76F7D8BC}" destId="{4482BC64-E855-42D3-9A3A-67B003888B0A}" srcOrd="1" destOrd="0" parTransId="{CDC98DD2-EF72-4132-B743-5313C1DCD799}" sibTransId="{9BEA7E96-3FC9-4B34-A70B-CF9647C6ADF7}"/>
    <dgm:cxn modelId="{3294ECBB-769C-4DB2-9D0E-0877059315F3}" type="presOf" srcId="{8D0E7088-E2A3-4CAA-A0C0-7512902835E4}" destId="{AE4C822F-B5EC-4B0C-B61C-455ED9BA5408}" srcOrd="0" destOrd="0" presId="urn:microsoft.com/office/officeart/2005/8/layout/process5"/>
    <dgm:cxn modelId="{5C4D88D7-C3B3-4B99-9E63-63EA66FF1A1E}" srcId="{BDC6547C-5A44-4185-B419-7D2A76F7D8BC}" destId="{55C51192-6A19-415E-B258-747766BA3703}" srcOrd="3" destOrd="0" parTransId="{97739245-4E05-4C7C-8F84-8A2BC774C6D2}" sibTransId="{F6463482-0169-4AEB-9D96-F923CC684D44}"/>
    <dgm:cxn modelId="{A27005F2-9A6B-43DC-9744-288A8FE5B0D4}" type="presOf" srcId="{4436AEC7-E603-48A1-B18A-79EBDAC00A8F}" destId="{57A67477-3B54-48E2-8FE7-D42E83A724A6}" srcOrd="1" destOrd="0" presId="urn:microsoft.com/office/officeart/2005/8/layout/process5"/>
    <dgm:cxn modelId="{2F842FF4-C9BE-4F71-8EC6-E585E88B6A03}" type="presOf" srcId="{78C8BEAD-FED0-4A65-9ACC-43697F38312B}" destId="{DD06F901-1630-4382-A7CD-19D607FA7573}" srcOrd="0" destOrd="0" presId="urn:microsoft.com/office/officeart/2005/8/layout/process5"/>
    <dgm:cxn modelId="{0BF2CDFA-827B-41E3-A53C-4BD218342F3A}" type="presOf" srcId="{4482BC64-E855-42D3-9A3A-67B003888B0A}" destId="{BBB07225-1C6A-48E0-A381-09CC0305E559}" srcOrd="0" destOrd="0" presId="urn:microsoft.com/office/officeart/2005/8/layout/process5"/>
    <dgm:cxn modelId="{900BE1FB-B09C-45B4-A3DF-AF19F2B5BC84}" type="presOf" srcId="{A5F1D21F-7635-414A-AFAC-CC08BFC69409}" destId="{4B587EF4-CC5D-4012-A688-C52D3FA6F5AB}" srcOrd="0" destOrd="0" presId="urn:microsoft.com/office/officeart/2005/8/layout/process5"/>
    <dgm:cxn modelId="{C4BAF1FD-6217-4151-B783-3BEF0E7DF6A0}" type="presOf" srcId="{4436AEC7-E603-48A1-B18A-79EBDAC00A8F}" destId="{86AB200B-DD67-47A9-8399-D0CC3E875F90}" srcOrd="0" destOrd="0" presId="urn:microsoft.com/office/officeart/2005/8/layout/process5"/>
    <dgm:cxn modelId="{56B1E307-60EE-4FAB-B3DC-7EFAE52155C2}" type="presParOf" srcId="{75B48AA4-48BC-452E-9058-37B5B44F23F0}" destId="{AE4C822F-B5EC-4B0C-B61C-455ED9BA5408}" srcOrd="0" destOrd="0" presId="urn:microsoft.com/office/officeart/2005/8/layout/process5"/>
    <dgm:cxn modelId="{64755AFF-89D1-4E42-BDCA-9FAEC03F917B}" type="presParOf" srcId="{75B48AA4-48BC-452E-9058-37B5B44F23F0}" destId="{86AB200B-DD67-47A9-8399-D0CC3E875F90}" srcOrd="1" destOrd="0" presId="urn:microsoft.com/office/officeart/2005/8/layout/process5"/>
    <dgm:cxn modelId="{E7BEBAB7-AAD5-4129-8E61-ECFD099B6C3F}" type="presParOf" srcId="{86AB200B-DD67-47A9-8399-D0CC3E875F90}" destId="{57A67477-3B54-48E2-8FE7-D42E83A724A6}" srcOrd="0" destOrd="0" presId="urn:microsoft.com/office/officeart/2005/8/layout/process5"/>
    <dgm:cxn modelId="{ECC8D5B9-ADFC-4C55-88E9-E471A1EFA124}" type="presParOf" srcId="{75B48AA4-48BC-452E-9058-37B5B44F23F0}" destId="{BBB07225-1C6A-48E0-A381-09CC0305E559}" srcOrd="2" destOrd="0" presId="urn:microsoft.com/office/officeart/2005/8/layout/process5"/>
    <dgm:cxn modelId="{E8354E9A-8264-406F-B40C-1A4420064502}" type="presParOf" srcId="{75B48AA4-48BC-452E-9058-37B5B44F23F0}" destId="{F74B6AA6-2453-4528-A620-01326C0CB117}" srcOrd="3" destOrd="0" presId="urn:microsoft.com/office/officeart/2005/8/layout/process5"/>
    <dgm:cxn modelId="{CCF68BBA-F5FB-4CDD-845E-B208E75F45ED}" type="presParOf" srcId="{F74B6AA6-2453-4528-A620-01326C0CB117}" destId="{5FFDB7C1-3773-41E7-B8EC-168643AB6C37}" srcOrd="0" destOrd="0" presId="urn:microsoft.com/office/officeart/2005/8/layout/process5"/>
    <dgm:cxn modelId="{88306321-C94B-4ECA-BF4E-172F7C8275BB}" type="presParOf" srcId="{75B48AA4-48BC-452E-9058-37B5B44F23F0}" destId="{DD06F901-1630-4382-A7CD-19D607FA7573}" srcOrd="4" destOrd="0" presId="urn:microsoft.com/office/officeart/2005/8/layout/process5"/>
    <dgm:cxn modelId="{3DFADAA7-3563-4FA1-BCE6-9CA523134128}" type="presParOf" srcId="{75B48AA4-48BC-452E-9058-37B5B44F23F0}" destId="{4B587EF4-CC5D-4012-A688-C52D3FA6F5AB}" srcOrd="5" destOrd="0" presId="urn:microsoft.com/office/officeart/2005/8/layout/process5"/>
    <dgm:cxn modelId="{89D44BE3-BD88-4FA0-9FAF-879E77140285}" type="presParOf" srcId="{4B587EF4-CC5D-4012-A688-C52D3FA6F5AB}" destId="{F0B75FB5-2180-4CC7-8335-A8F91C403B45}" srcOrd="0" destOrd="0" presId="urn:microsoft.com/office/officeart/2005/8/layout/process5"/>
    <dgm:cxn modelId="{E1895184-BC53-47C0-A51E-37D0463FAC5D}" type="presParOf" srcId="{75B48AA4-48BC-452E-9058-37B5B44F23F0}" destId="{7B53B164-1AC8-4C2D-B680-EE794CB12CCA}" srcOrd="6" destOrd="0" presId="urn:microsoft.com/office/officeart/2005/8/layout/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7703FE6-87E7-47BC-83C9-5ACA66138950}"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1F161814-EA25-4CAC-BA73-CDB24C765F01}">
      <dgm:prSet/>
      <dgm:spPr/>
      <dgm:t>
        <a:bodyPr/>
        <a:lstStyle/>
        <a:p>
          <a:r>
            <a:rPr lang="en-GB"/>
            <a:t>Greater focus on shared ownership across local systems to improve joint working.</a:t>
          </a:r>
          <a:endParaRPr lang="en-US"/>
        </a:p>
      </dgm:t>
    </dgm:pt>
    <dgm:pt modelId="{3441147A-E56D-4B27-A9ED-A3420AC7D172}" type="parTrans" cxnId="{8FE907DD-83BC-4890-9E19-D7B0E90F7E7A}">
      <dgm:prSet/>
      <dgm:spPr/>
      <dgm:t>
        <a:bodyPr/>
        <a:lstStyle/>
        <a:p>
          <a:endParaRPr lang="en-US"/>
        </a:p>
      </dgm:t>
    </dgm:pt>
    <dgm:pt modelId="{10521EE2-FC35-4BFD-BBA8-EA97A9106A62}" type="sibTrans" cxnId="{8FE907DD-83BC-4890-9E19-D7B0E90F7E7A}">
      <dgm:prSet/>
      <dgm:spPr/>
      <dgm:t>
        <a:bodyPr/>
        <a:lstStyle/>
        <a:p>
          <a:endParaRPr lang="en-US"/>
        </a:p>
      </dgm:t>
    </dgm:pt>
    <dgm:pt modelId="{4FDEF13C-A427-417E-9645-7CDBBADA6B8C}">
      <dgm:prSet/>
      <dgm:spPr/>
      <dgm:t>
        <a:bodyPr/>
        <a:lstStyle/>
        <a:p>
          <a:pPr rtl="0"/>
          <a:r>
            <a:rPr lang="en-GB"/>
            <a:t>Responsive to changing needs and risk</a:t>
          </a:r>
          <a:r>
            <a:rPr lang="en-GB">
              <a:latin typeface="Calibri Light" panose="020F0302020204030204"/>
            </a:rPr>
            <a:t> </a:t>
          </a:r>
          <a:endParaRPr lang="en-US"/>
        </a:p>
      </dgm:t>
    </dgm:pt>
    <dgm:pt modelId="{E001AA9C-39B3-4787-BE19-E1A8F1A3FD54}" type="parTrans" cxnId="{4E4EDEF8-DDF2-464B-A8B1-68E62F1F5937}">
      <dgm:prSet/>
      <dgm:spPr/>
      <dgm:t>
        <a:bodyPr/>
        <a:lstStyle/>
        <a:p>
          <a:endParaRPr lang="en-US"/>
        </a:p>
      </dgm:t>
    </dgm:pt>
    <dgm:pt modelId="{DF5D382F-DBFD-4D3A-A0FC-BB8F24070C9F}" type="sibTrans" cxnId="{4E4EDEF8-DDF2-464B-A8B1-68E62F1F5937}">
      <dgm:prSet/>
      <dgm:spPr/>
      <dgm:t>
        <a:bodyPr/>
        <a:lstStyle/>
        <a:p>
          <a:endParaRPr lang="en-US"/>
        </a:p>
      </dgm:t>
    </dgm:pt>
    <dgm:pt modelId="{3FA6C8E5-122B-4199-9B69-F79EC69A7CCB}">
      <dgm:prSet/>
      <dgm:spPr/>
      <dgm:t>
        <a:bodyPr/>
        <a:lstStyle/>
        <a:p>
          <a:r>
            <a:rPr lang="en-GB"/>
            <a:t>Dependant on </a:t>
          </a:r>
          <a:r>
            <a:rPr lang="en-GB">
              <a:latin typeface="Calibri Light" panose="020F0302020204030204"/>
            </a:rPr>
            <a:t>co-produced</a:t>
          </a:r>
          <a:r>
            <a:rPr lang="en-GB"/>
            <a:t> local implementation</a:t>
          </a:r>
          <a:endParaRPr lang="en-US"/>
        </a:p>
      </dgm:t>
    </dgm:pt>
    <dgm:pt modelId="{034D1DAA-06CF-4DBC-AD02-281457AD53E5}" type="parTrans" cxnId="{3997936C-C613-488F-AC60-19A557A1D722}">
      <dgm:prSet/>
      <dgm:spPr/>
      <dgm:t>
        <a:bodyPr/>
        <a:lstStyle/>
        <a:p>
          <a:endParaRPr lang="en-US"/>
        </a:p>
      </dgm:t>
    </dgm:pt>
    <dgm:pt modelId="{59CD5C37-61A7-4EA8-956E-ED07F1B38610}" type="sibTrans" cxnId="{3997936C-C613-488F-AC60-19A557A1D722}">
      <dgm:prSet/>
      <dgm:spPr/>
      <dgm:t>
        <a:bodyPr/>
        <a:lstStyle/>
        <a:p>
          <a:endParaRPr lang="en-US"/>
        </a:p>
      </dgm:t>
    </dgm:pt>
    <dgm:pt modelId="{80BE4B60-40E6-4743-BE47-EA59F47C598B}">
      <dgm:prSet/>
      <dgm:spPr/>
      <dgm:t>
        <a:bodyPr/>
        <a:lstStyle/>
        <a:p>
          <a:r>
            <a:rPr lang="en-GB"/>
            <a:t>Greater focus on </a:t>
          </a:r>
          <a:r>
            <a:rPr lang="en-GB">
              <a:latin typeface="Calibri Light" panose="020F0302020204030204"/>
            </a:rPr>
            <a:t>children</a:t>
          </a:r>
          <a:r>
            <a:rPr lang="en-GB"/>
            <a:t> </a:t>
          </a:r>
          <a:r>
            <a:rPr lang="en-GB">
              <a:latin typeface="Calibri Light" panose="020F0302020204030204"/>
            </a:rPr>
            <a:t>and</a:t>
          </a:r>
          <a:r>
            <a:rPr lang="en-GB"/>
            <a:t> </a:t>
          </a:r>
          <a:r>
            <a:rPr lang="en-GB">
              <a:latin typeface="Calibri Light" panose="020F0302020204030204"/>
            </a:rPr>
            <a:t>young</a:t>
          </a:r>
          <a:r>
            <a:rPr lang="en-GB"/>
            <a:t> </a:t>
          </a:r>
          <a:r>
            <a:rPr lang="en-GB">
              <a:latin typeface="Calibri Light" panose="020F0302020204030204"/>
            </a:rPr>
            <a:t>people</a:t>
          </a:r>
          <a:r>
            <a:rPr lang="en-GB"/>
            <a:t> placed in 52-week residential schools and colleges</a:t>
          </a:r>
          <a:endParaRPr lang="en-US"/>
        </a:p>
      </dgm:t>
    </dgm:pt>
    <dgm:pt modelId="{A518E137-3351-406C-A6E2-6702D4063E32}" type="parTrans" cxnId="{B2AA798B-FE63-4B48-85CC-B6BAA2A23D84}">
      <dgm:prSet/>
      <dgm:spPr/>
      <dgm:t>
        <a:bodyPr/>
        <a:lstStyle/>
        <a:p>
          <a:endParaRPr lang="en-US"/>
        </a:p>
      </dgm:t>
    </dgm:pt>
    <dgm:pt modelId="{35B2109D-6FCB-474C-9DCF-2955314F97BE}" type="sibTrans" cxnId="{B2AA798B-FE63-4B48-85CC-B6BAA2A23D84}">
      <dgm:prSet/>
      <dgm:spPr/>
      <dgm:t>
        <a:bodyPr/>
        <a:lstStyle/>
        <a:p>
          <a:endParaRPr lang="en-US"/>
        </a:p>
      </dgm:t>
    </dgm:pt>
    <dgm:pt modelId="{AFF2FDE5-A6D7-4E74-9B15-0A636CCF49E5}" type="pres">
      <dgm:prSet presAssocID="{77703FE6-87E7-47BC-83C9-5ACA66138950}" presName="root" presStyleCnt="0">
        <dgm:presLayoutVars>
          <dgm:dir/>
          <dgm:resizeHandles val="exact"/>
        </dgm:presLayoutVars>
      </dgm:prSet>
      <dgm:spPr/>
    </dgm:pt>
    <dgm:pt modelId="{2198A2A5-13F9-43B4-B696-0E34ED5F70E9}" type="pres">
      <dgm:prSet presAssocID="{1F161814-EA25-4CAC-BA73-CDB24C765F01}" presName="compNode" presStyleCnt="0"/>
      <dgm:spPr/>
    </dgm:pt>
    <dgm:pt modelId="{34CB2204-03C3-4D8F-AF6E-DBA8DD6700A2}" type="pres">
      <dgm:prSet presAssocID="{1F161814-EA25-4CAC-BA73-CDB24C765F01}" presName="bgRect" presStyleLbl="bgShp" presStyleIdx="0" presStyleCnt="4"/>
      <dgm:spPr/>
    </dgm:pt>
    <dgm:pt modelId="{A3E28EE0-1689-4ECC-86AE-9571CAD995F4}" type="pres">
      <dgm:prSet presAssocID="{1F161814-EA25-4CAC-BA73-CDB24C765F0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Group of people"/>
        </a:ext>
      </dgm:extLst>
    </dgm:pt>
    <dgm:pt modelId="{56B48DE1-B135-454C-9FCE-8D3CD445FBEF}" type="pres">
      <dgm:prSet presAssocID="{1F161814-EA25-4CAC-BA73-CDB24C765F01}" presName="spaceRect" presStyleCnt="0"/>
      <dgm:spPr/>
    </dgm:pt>
    <dgm:pt modelId="{D9B2B563-B434-4F93-91FE-6F7E08280F8A}" type="pres">
      <dgm:prSet presAssocID="{1F161814-EA25-4CAC-BA73-CDB24C765F01}" presName="parTx" presStyleLbl="revTx" presStyleIdx="0" presStyleCnt="4">
        <dgm:presLayoutVars>
          <dgm:chMax val="0"/>
          <dgm:chPref val="0"/>
        </dgm:presLayoutVars>
      </dgm:prSet>
      <dgm:spPr/>
    </dgm:pt>
    <dgm:pt modelId="{4464A748-9AA1-4F9B-850A-8E01F71EAEC5}" type="pres">
      <dgm:prSet presAssocID="{10521EE2-FC35-4BFD-BBA8-EA97A9106A62}" presName="sibTrans" presStyleCnt="0"/>
      <dgm:spPr/>
    </dgm:pt>
    <dgm:pt modelId="{6C76B1FB-22CD-4F97-A25B-E80AB4695B36}" type="pres">
      <dgm:prSet presAssocID="{4FDEF13C-A427-417E-9645-7CDBBADA6B8C}" presName="compNode" presStyleCnt="0"/>
      <dgm:spPr/>
    </dgm:pt>
    <dgm:pt modelId="{D7627072-700E-4B8F-BFA3-62ABFDF8B4AC}" type="pres">
      <dgm:prSet presAssocID="{4FDEF13C-A427-417E-9645-7CDBBADA6B8C}" presName="bgRect" presStyleLbl="bgShp" presStyleIdx="1" presStyleCnt="4" custLinFactNeighborX="653" custLinFactNeighborY="2033"/>
      <dgm:spPr/>
    </dgm:pt>
    <dgm:pt modelId="{C5961ADC-1FBC-43CA-B2FC-A241A25D1E94}" type="pres">
      <dgm:prSet presAssocID="{4FDEF13C-A427-417E-9645-7CDBBADA6B8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547C05A2-D111-4123-A2E7-1CDCF9CC86B0}" type="pres">
      <dgm:prSet presAssocID="{4FDEF13C-A427-417E-9645-7CDBBADA6B8C}" presName="spaceRect" presStyleCnt="0"/>
      <dgm:spPr/>
    </dgm:pt>
    <dgm:pt modelId="{83671A05-09FC-480F-93E5-44E24D52227B}" type="pres">
      <dgm:prSet presAssocID="{4FDEF13C-A427-417E-9645-7CDBBADA6B8C}" presName="parTx" presStyleLbl="revTx" presStyleIdx="1" presStyleCnt="4">
        <dgm:presLayoutVars>
          <dgm:chMax val="0"/>
          <dgm:chPref val="0"/>
        </dgm:presLayoutVars>
      </dgm:prSet>
      <dgm:spPr/>
    </dgm:pt>
    <dgm:pt modelId="{A98F744F-0DD6-4593-9C8D-AA9668740F0D}" type="pres">
      <dgm:prSet presAssocID="{DF5D382F-DBFD-4D3A-A0FC-BB8F24070C9F}" presName="sibTrans" presStyleCnt="0"/>
      <dgm:spPr/>
    </dgm:pt>
    <dgm:pt modelId="{25463501-8281-4CFC-8B35-E19E2479F7D6}" type="pres">
      <dgm:prSet presAssocID="{3FA6C8E5-122B-4199-9B69-F79EC69A7CCB}" presName="compNode" presStyleCnt="0"/>
      <dgm:spPr/>
    </dgm:pt>
    <dgm:pt modelId="{C9C1514E-57F5-44C0-9C34-9A79D2D79F85}" type="pres">
      <dgm:prSet presAssocID="{3FA6C8E5-122B-4199-9B69-F79EC69A7CCB}" presName="bgRect" presStyleLbl="bgShp" presStyleIdx="2" presStyleCnt="4"/>
      <dgm:spPr/>
    </dgm:pt>
    <dgm:pt modelId="{AB3CD4E6-5902-4E8E-AEAC-95D677DD0F2D}" type="pres">
      <dgm:prSet presAssocID="{3FA6C8E5-122B-4199-9B69-F79EC69A7CCB}" presName="iconRect" presStyleLbl="node1" presStyleIdx="2" presStyleCnt="4"/>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Users"/>
        </a:ext>
      </dgm:extLst>
    </dgm:pt>
    <dgm:pt modelId="{01EBA70C-D052-4D38-BC80-F875EAAFE691}" type="pres">
      <dgm:prSet presAssocID="{3FA6C8E5-122B-4199-9B69-F79EC69A7CCB}" presName="spaceRect" presStyleCnt="0"/>
      <dgm:spPr/>
    </dgm:pt>
    <dgm:pt modelId="{737822BD-CE58-47FB-88C3-D33629325034}" type="pres">
      <dgm:prSet presAssocID="{3FA6C8E5-122B-4199-9B69-F79EC69A7CCB}" presName="parTx" presStyleLbl="revTx" presStyleIdx="2" presStyleCnt="4">
        <dgm:presLayoutVars>
          <dgm:chMax val="0"/>
          <dgm:chPref val="0"/>
        </dgm:presLayoutVars>
      </dgm:prSet>
      <dgm:spPr/>
    </dgm:pt>
    <dgm:pt modelId="{E248EE8B-8E54-48CE-B0D2-D81DA3B83BDB}" type="pres">
      <dgm:prSet presAssocID="{59CD5C37-61A7-4EA8-956E-ED07F1B38610}" presName="sibTrans" presStyleCnt="0"/>
      <dgm:spPr/>
    </dgm:pt>
    <dgm:pt modelId="{EEEAA1C4-DB00-462B-80B5-09500F33FF4D}" type="pres">
      <dgm:prSet presAssocID="{80BE4B60-40E6-4743-BE47-EA59F47C598B}" presName="compNode" presStyleCnt="0"/>
      <dgm:spPr/>
    </dgm:pt>
    <dgm:pt modelId="{CDB5C672-4C30-44FE-BAB1-9961CB70428E}" type="pres">
      <dgm:prSet presAssocID="{80BE4B60-40E6-4743-BE47-EA59F47C598B}" presName="bgRect" presStyleLbl="bgShp" presStyleIdx="3" presStyleCnt="4"/>
      <dgm:spPr/>
    </dgm:pt>
    <dgm:pt modelId="{65097301-EE9D-47CB-BBC1-24187C873E61}" type="pres">
      <dgm:prSet presAssocID="{80BE4B60-40E6-4743-BE47-EA59F47C598B}" presName="iconRect" presStyleLbl="node1" presStyleIdx="3" presStyleCnt="4"/>
      <dgm:spPr>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Hierarchy"/>
        </a:ext>
      </dgm:extLst>
    </dgm:pt>
    <dgm:pt modelId="{5DA00122-F5DB-4560-B6A2-3F26EE5849FF}" type="pres">
      <dgm:prSet presAssocID="{80BE4B60-40E6-4743-BE47-EA59F47C598B}" presName="spaceRect" presStyleCnt="0"/>
      <dgm:spPr/>
    </dgm:pt>
    <dgm:pt modelId="{67D57FFC-35A2-4F21-A87F-0346183F4353}" type="pres">
      <dgm:prSet presAssocID="{80BE4B60-40E6-4743-BE47-EA59F47C598B}" presName="parTx" presStyleLbl="revTx" presStyleIdx="3" presStyleCnt="4">
        <dgm:presLayoutVars>
          <dgm:chMax val="0"/>
          <dgm:chPref val="0"/>
        </dgm:presLayoutVars>
      </dgm:prSet>
      <dgm:spPr/>
    </dgm:pt>
  </dgm:ptLst>
  <dgm:cxnLst>
    <dgm:cxn modelId="{210F7E5B-7661-4BDA-95F2-554A39CE9079}" type="presOf" srcId="{4FDEF13C-A427-417E-9645-7CDBBADA6B8C}" destId="{83671A05-09FC-480F-93E5-44E24D52227B}" srcOrd="0" destOrd="0" presId="urn:microsoft.com/office/officeart/2018/2/layout/IconVerticalSolidList"/>
    <dgm:cxn modelId="{A0552B5E-4534-4022-94F6-9C01834271DA}" type="presOf" srcId="{1F161814-EA25-4CAC-BA73-CDB24C765F01}" destId="{D9B2B563-B434-4F93-91FE-6F7E08280F8A}" srcOrd="0" destOrd="0" presId="urn:microsoft.com/office/officeart/2018/2/layout/IconVerticalSolidList"/>
    <dgm:cxn modelId="{3997936C-C613-488F-AC60-19A557A1D722}" srcId="{77703FE6-87E7-47BC-83C9-5ACA66138950}" destId="{3FA6C8E5-122B-4199-9B69-F79EC69A7CCB}" srcOrd="2" destOrd="0" parTransId="{034D1DAA-06CF-4DBC-AD02-281457AD53E5}" sibTransId="{59CD5C37-61A7-4EA8-956E-ED07F1B38610}"/>
    <dgm:cxn modelId="{E27EAC75-AEE1-4B41-A678-D5AE542F2E1A}" type="presOf" srcId="{80BE4B60-40E6-4743-BE47-EA59F47C598B}" destId="{67D57FFC-35A2-4F21-A87F-0346183F4353}" srcOrd="0" destOrd="0" presId="urn:microsoft.com/office/officeart/2018/2/layout/IconVerticalSolidList"/>
    <dgm:cxn modelId="{30CAD980-CDC3-46D7-A686-6246EDBECF34}" type="presOf" srcId="{77703FE6-87E7-47BC-83C9-5ACA66138950}" destId="{AFF2FDE5-A6D7-4E74-9B15-0A636CCF49E5}" srcOrd="0" destOrd="0" presId="urn:microsoft.com/office/officeart/2018/2/layout/IconVerticalSolidList"/>
    <dgm:cxn modelId="{D94AA388-B9EA-4481-A416-7EEBFFB0A2D9}" type="presOf" srcId="{3FA6C8E5-122B-4199-9B69-F79EC69A7CCB}" destId="{737822BD-CE58-47FB-88C3-D33629325034}" srcOrd="0" destOrd="0" presId="urn:microsoft.com/office/officeart/2018/2/layout/IconVerticalSolidList"/>
    <dgm:cxn modelId="{B2AA798B-FE63-4B48-85CC-B6BAA2A23D84}" srcId="{77703FE6-87E7-47BC-83C9-5ACA66138950}" destId="{80BE4B60-40E6-4743-BE47-EA59F47C598B}" srcOrd="3" destOrd="0" parTransId="{A518E137-3351-406C-A6E2-6702D4063E32}" sibTransId="{35B2109D-6FCB-474C-9DCF-2955314F97BE}"/>
    <dgm:cxn modelId="{8FE907DD-83BC-4890-9E19-D7B0E90F7E7A}" srcId="{77703FE6-87E7-47BC-83C9-5ACA66138950}" destId="{1F161814-EA25-4CAC-BA73-CDB24C765F01}" srcOrd="0" destOrd="0" parTransId="{3441147A-E56D-4B27-A9ED-A3420AC7D172}" sibTransId="{10521EE2-FC35-4BFD-BBA8-EA97A9106A62}"/>
    <dgm:cxn modelId="{4E4EDEF8-DDF2-464B-A8B1-68E62F1F5937}" srcId="{77703FE6-87E7-47BC-83C9-5ACA66138950}" destId="{4FDEF13C-A427-417E-9645-7CDBBADA6B8C}" srcOrd="1" destOrd="0" parTransId="{E001AA9C-39B3-4787-BE19-E1A8F1A3FD54}" sibTransId="{DF5D382F-DBFD-4D3A-A0FC-BB8F24070C9F}"/>
    <dgm:cxn modelId="{63A1C633-6AE4-4463-9879-7E5F9ACEA883}" type="presParOf" srcId="{AFF2FDE5-A6D7-4E74-9B15-0A636CCF49E5}" destId="{2198A2A5-13F9-43B4-B696-0E34ED5F70E9}" srcOrd="0" destOrd="0" presId="urn:microsoft.com/office/officeart/2018/2/layout/IconVerticalSolidList"/>
    <dgm:cxn modelId="{551EDC85-66D8-47E3-88FE-AFD14A2A5EE2}" type="presParOf" srcId="{2198A2A5-13F9-43B4-B696-0E34ED5F70E9}" destId="{34CB2204-03C3-4D8F-AF6E-DBA8DD6700A2}" srcOrd="0" destOrd="0" presId="urn:microsoft.com/office/officeart/2018/2/layout/IconVerticalSolidList"/>
    <dgm:cxn modelId="{FE6E5F06-0C2D-4C88-92AA-B3C1C8745612}" type="presParOf" srcId="{2198A2A5-13F9-43B4-B696-0E34ED5F70E9}" destId="{A3E28EE0-1689-4ECC-86AE-9571CAD995F4}" srcOrd="1" destOrd="0" presId="urn:microsoft.com/office/officeart/2018/2/layout/IconVerticalSolidList"/>
    <dgm:cxn modelId="{D56EC41B-9765-4370-9053-D1D170F4F773}" type="presParOf" srcId="{2198A2A5-13F9-43B4-B696-0E34ED5F70E9}" destId="{56B48DE1-B135-454C-9FCE-8D3CD445FBEF}" srcOrd="2" destOrd="0" presId="urn:microsoft.com/office/officeart/2018/2/layout/IconVerticalSolidList"/>
    <dgm:cxn modelId="{3B4B6002-970B-432B-9B71-B9C381FEDDA9}" type="presParOf" srcId="{2198A2A5-13F9-43B4-B696-0E34ED5F70E9}" destId="{D9B2B563-B434-4F93-91FE-6F7E08280F8A}" srcOrd="3" destOrd="0" presId="urn:microsoft.com/office/officeart/2018/2/layout/IconVerticalSolidList"/>
    <dgm:cxn modelId="{45842DF2-D816-49DF-A78D-B1F714672435}" type="presParOf" srcId="{AFF2FDE5-A6D7-4E74-9B15-0A636CCF49E5}" destId="{4464A748-9AA1-4F9B-850A-8E01F71EAEC5}" srcOrd="1" destOrd="0" presId="urn:microsoft.com/office/officeart/2018/2/layout/IconVerticalSolidList"/>
    <dgm:cxn modelId="{78794D88-6520-4882-9A03-011AC6EA4535}" type="presParOf" srcId="{AFF2FDE5-A6D7-4E74-9B15-0A636CCF49E5}" destId="{6C76B1FB-22CD-4F97-A25B-E80AB4695B36}" srcOrd="2" destOrd="0" presId="urn:microsoft.com/office/officeart/2018/2/layout/IconVerticalSolidList"/>
    <dgm:cxn modelId="{89F68E87-CF97-4EC5-A730-CF2D77AF4608}" type="presParOf" srcId="{6C76B1FB-22CD-4F97-A25B-E80AB4695B36}" destId="{D7627072-700E-4B8F-BFA3-62ABFDF8B4AC}" srcOrd="0" destOrd="0" presId="urn:microsoft.com/office/officeart/2018/2/layout/IconVerticalSolidList"/>
    <dgm:cxn modelId="{0CF18EB2-160D-4001-9CB4-BA1B0C417573}" type="presParOf" srcId="{6C76B1FB-22CD-4F97-A25B-E80AB4695B36}" destId="{C5961ADC-1FBC-43CA-B2FC-A241A25D1E94}" srcOrd="1" destOrd="0" presId="urn:microsoft.com/office/officeart/2018/2/layout/IconVerticalSolidList"/>
    <dgm:cxn modelId="{9A17053A-C5A1-4165-9829-ADAA62682884}" type="presParOf" srcId="{6C76B1FB-22CD-4F97-A25B-E80AB4695B36}" destId="{547C05A2-D111-4123-A2E7-1CDCF9CC86B0}" srcOrd="2" destOrd="0" presId="urn:microsoft.com/office/officeart/2018/2/layout/IconVerticalSolidList"/>
    <dgm:cxn modelId="{5D531A5A-BC4F-4928-8BD6-D4EFC1E4C0AE}" type="presParOf" srcId="{6C76B1FB-22CD-4F97-A25B-E80AB4695B36}" destId="{83671A05-09FC-480F-93E5-44E24D52227B}" srcOrd="3" destOrd="0" presId="urn:microsoft.com/office/officeart/2018/2/layout/IconVerticalSolidList"/>
    <dgm:cxn modelId="{8CC57B5D-5316-43B4-BB56-2214AA1E9154}" type="presParOf" srcId="{AFF2FDE5-A6D7-4E74-9B15-0A636CCF49E5}" destId="{A98F744F-0DD6-4593-9C8D-AA9668740F0D}" srcOrd="3" destOrd="0" presId="urn:microsoft.com/office/officeart/2018/2/layout/IconVerticalSolidList"/>
    <dgm:cxn modelId="{8F281178-619F-4E58-BFBF-7FC1AB506AA8}" type="presParOf" srcId="{AFF2FDE5-A6D7-4E74-9B15-0A636CCF49E5}" destId="{25463501-8281-4CFC-8B35-E19E2479F7D6}" srcOrd="4" destOrd="0" presId="urn:microsoft.com/office/officeart/2018/2/layout/IconVerticalSolidList"/>
    <dgm:cxn modelId="{055AD5D9-1652-4F00-81BC-BF391EF5BE2B}" type="presParOf" srcId="{25463501-8281-4CFC-8B35-E19E2479F7D6}" destId="{C9C1514E-57F5-44C0-9C34-9A79D2D79F85}" srcOrd="0" destOrd="0" presId="urn:microsoft.com/office/officeart/2018/2/layout/IconVerticalSolidList"/>
    <dgm:cxn modelId="{EC9DDEB6-AF80-4A13-9A28-FE7FE9222990}" type="presParOf" srcId="{25463501-8281-4CFC-8B35-E19E2479F7D6}" destId="{AB3CD4E6-5902-4E8E-AEAC-95D677DD0F2D}" srcOrd="1" destOrd="0" presId="urn:microsoft.com/office/officeart/2018/2/layout/IconVerticalSolidList"/>
    <dgm:cxn modelId="{07F65613-3F06-40F0-8D03-E443CFFBA829}" type="presParOf" srcId="{25463501-8281-4CFC-8B35-E19E2479F7D6}" destId="{01EBA70C-D052-4D38-BC80-F875EAAFE691}" srcOrd="2" destOrd="0" presId="urn:microsoft.com/office/officeart/2018/2/layout/IconVerticalSolidList"/>
    <dgm:cxn modelId="{5939ED72-8E1A-4856-932D-86FE63F6899B}" type="presParOf" srcId="{25463501-8281-4CFC-8B35-E19E2479F7D6}" destId="{737822BD-CE58-47FB-88C3-D33629325034}" srcOrd="3" destOrd="0" presId="urn:microsoft.com/office/officeart/2018/2/layout/IconVerticalSolidList"/>
    <dgm:cxn modelId="{4525F08F-9C5B-4B8D-9A09-ABCBB4CBBA08}" type="presParOf" srcId="{AFF2FDE5-A6D7-4E74-9B15-0A636CCF49E5}" destId="{E248EE8B-8E54-48CE-B0D2-D81DA3B83BDB}" srcOrd="5" destOrd="0" presId="urn:microsoft.com/office/officeart/2018/2/layout/IconVerticalSolidList"/>
    <dgm:cxn modelId="{9444E548-90D3-474B-873A-82287AA57451}" type="presParOf" srcId="{AFF2FDE5-A6D7-4E74-9B15-0A636CCF49E5}" destId="{EEEAA1C4-DB00-462B-80B5-09500F33FF4D}" srcOrd="6" destOrd="0" presId="urn:microsoft.com/office/officeart/2018/2/layout/IconVerticalSolidList"/>
    <dgm:cxn modelId="{932CC484-E6A7-4FB7-B71B-D5028F4BA8BA}" type="presParOf" srcId="{EEEAA1C4-DB00-462B-80B5-09500F33FF4D}" destId="{CDB5C672-4C30-44FE-BAB1-9961CB70428E}" srcOrd="0" destOrd="0" presId="urn:microsoft.com/office/officeart/2018/2/layout/IconVerticalSolidList"/>
    <dgm:cxn modelId="{B82815B2-B2D2-46AD-B1E1-69637675C491}" type="presParOf" srcId="{EEEAA1C4-DB00-462B-80B5-09500F33FF4D}" destId="{65097301-EE9D-47CB-BBC1-24187C873E61}" srcOrd="1" destOrd="0" presId="urn:microsoft.com/office/officeart/2018/2/layout/IconVerticalSolidList"/>
    <dgm:cxn modelId="{CA6130EC-0B0C-405F-9BA3-895965A022C3}" type="presParOf" srcId="{EEEAA1C4-DB00-462B-80B5-09500F33FF4D}" destId="{5DA00122-F5DB-4560-B6A2-3F26EE5849FF}" srcOrd="2" destOrd="0" presId="urn:microsoft.com/office/officeart/2018/2/layout/IconVerticalSolidList"/>
    <dgm:cxn modelId="{71C80D3E-BB9E-4FE5-AA50-D6394751FEC5}" type="presParOf" srcId="{EEEAA1C4-DB00-462B-80B5-09500F33FF4D}" destId="{67D57FFC-35A2-4F21-A87F-0346183F4353}"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671C69D-D8FC-42B8-9335-9A724A5F5980}" type="doc">
      <dgm:prSet loTypeId="urn:microsoft.com/office/officeart/2018/2/layout/IconCircleList" loCatId="icon" qsTypeId="urn:microsoft.com/office/officeart/2005/8/quickstyle/simple1" qsCatId="simple" csTypeId="urn:microsoft.com/office/officeart/2018/5/colors/Iconchunking_neutralicon_accent1_2" csCatId="accent1" phldr="1"/>
      <dgm:spPr/>
      <dgm:t>
        <a:bodyPr/>
        <a:lstStyle/>
        <a:p>
          <a:endParaRPr lang="en-US"/>
        </a:p>
      </dgm:t>
    </dgm:pt>
    <dgm:pt modelId="{500A296C-9962-4C3C-B8B2-4B905D1A2F17}">
      <dgm:prSet/>
      <dgm:spPr/>
      <dgm:t>
        <a:bodyPr/>
        <a:lstStyle/>
        <a:p>
          <a:pPr>
            <a:lnSpc>
              <a:spcPct val="100000"/>
            </a:lnSpc>
          </a:pPr>
          <a:r>
            <a:rPr kumimoji="0" lang="en-GB" b="0" i="0" u="none" strike="noStrike" cap="none" spc="0" normalizeH="0" baseline="0" noProof="0">
              <a:ln>
                <a:noFill/>
              </a:ln>
              <a:solidFill>
                <a:prstClr val="black"/>
              </a:solidFill>
              <a:effectLst/>
              <a:uLnTx/>
              <a:uFillTx/>
              <a:latin typeface="+mn-lt"/>
              <a:ea typeface="+mn-ea"/>
              <a:cs typeface="+mn-cs"/>
            </a:rPr>
            <a:t>A clear way to stratify the needs and risks of people</a:t>
          </a:r>
          <a:endParaRPr lang="en-US"/>
        </a:p>
      </dgm:t>
    </dgm:pt>
    <dgm:pt modelId="{9CF179F2-E021-4DE2-88EA-B20A225127BA}" type="parTrans" cxnId="{042442B5-C4F0-4878-B7C1-8FADDC8BDD6E}">
      <dgm:prSet/>
      <dgm:spPr/>
      <dgm:t>
        <a:bodyPr/>
        <a:lstStyle/>
        <a:p>
          <a:endParaRPr lang="en-US"/>
        </a:p>
      </dgm:t>
    </dgm:pt>
    <dgm:pt modelId="{F8567473-4F55-49FE-BA1A-D78AA920B86C}" type="sibTrans" cxnId="{042442B5-C4F0-4878-B7C1-8FADDC8BDD6E}">
      <dgm:prSet/>
      <dgm:spPr/>
      <dgm:t>
        <a:bodyPr/>
        <a:lstStyle/>
        <a:p>
          <a:pPr>
            <a:lnSpc>
              <a:spcPct val="100000"/>
            </a:lnSpc>
          </a:pPr>
          <a:endParaRPr lang="en-US"/>
        </a:p>
      </dgm:t>
    </dgm:pt>
    <dgm:pt modelId="{6B32A611-460F-4852-976E-F7519F193582}">
      <dgm:prSet/>
      <dgm:spPr/>
      <dgm:t>
        <a:bodyPr/>
        <a:lstStyle/>
        <a:p>
          <a:pPr algn="ctr">
            <a:lnSpc>
              <a:spcPct val="100000"/>
            </a:lnSpc>
          </a:pPr>
          <a:r>
            <a:rPr lang="en-GB"/>
            <a:t>A Right to Self Refer onto the DSR</a:t>
          </a:r>
          <a:endParaRPr lang="en-US"/>
        </a:p>
      </dgm:t>
    </dgm:pt>
    <dgm:pt modelId="{12AA6A56-FC56-43F5-8A47-6FC36B29FD1F}" type="parTrans" cxnId="{1C136E6C-1A58-4FA7-9860-8D1099E5CA1D}">
      <dgm:prSet/>
      <dgm:spPr/>
      <dgm:t>
        <a:bodyPr/>
        <a:lstStyle/>
        <a:p>
          <a:endParaRPr lang="en-US"/>
        </a:p>
      </dgm:t>
    </dgm:pt>
    <dgm:pt modelId="{191C3366-FCE4-413A-9209-EF07D8A324E3}" type="sibTrans" cxnId="{1C136E6C-1A58-4FA7-9860-8D1099E5CA1D}">
      <dgm:prSet/>
      <dgm:spPr/>
      <dgm:t>
        <a:bodyPr/>
        <a:lstStyle/>
        <a:p>
          <a:pPr>
            <a:lnSpc>
              <a:spcPct val="100000"/>
            </a:lnSpc>
          </a:pPr>
          <a:endParaRPr lang="en-US"/>
        </a:p>
      </dgm:t>
    </dgm:pt>
    <dgm:pt modelId="{59839216-3B71-4DFB-87B2-A91E8492E71B}">
      <dgm:prSet/>
      <dgm:spPr/>
      <dgm:t>
        <a:bodyPr/>
        <a:lstStyle/>
        <a:p>
          <a:pPr>
            <a:lnSpc>
              <a:spcPct val="100000"/>
            </a:lnSpc>
          </a:pPr>
          <a:r>
            <a:rPr lang="en-GB"/>
            <a:t>A clear ask to refer for keyworkers, C(E)TRs and support for unpaid carers</a:t>
          </a:r>
          <a:endParaRPr lang="en-US"/>
        </a:p>
      </dgm:t>
    </dgm:pt>
    <dgm:pt modelId="{94710EDF-2488-4587-87C3-BD4454E2D74A}" type="parTrans" cxnId="{3E4EFBFD-5BAB-4F2B-93A8-E054E9FBAE68}">
      <dgm:prSet/>
      <dgm:spPr/>
      <dgm:t>
        <a:bodyPr/>
        <a:lstStyle/>
        <a:p>
          <a:endParaRPr lang="en-US"/>
        </a:p>
      </dgm:t>
    </dgm:pt>
    <dgm:pt modelId="{C95CCC9C-B865-41CE-818B-F8D95A64BB08}" type="sibTrans" cxnId="{3E4EFBFD-5BAB-4F2B-93A8-E054E9FBAE68}">
      <dgm:prSet/>
      <dgm:spPr/>
      <dgm:t>
        <a:bodyPr/>
        <a:lstStyle/>
        <a:p>
          <a:pPr>
            <a:lnSpc>
              <a:spcPct val="100000"/>
            </a:lnSpc>
          </a:pPr>
          <a:endParaRPr lang="en-US"/>
        </a:p>
      </dgm:t>
    </dgm:pt>
    <dgm:pt modelId="{60B4DF67-31F0-478C-893F-CFDB338BB54B}">
      <dgm:prSet/>
      <dgm:spPr/>
      <dgm:t>
        <a:bodyPr/>
        <a:lstStyle/>
        <a:p>
          <a:pPr>
            <a:lnSpc>
              <a:spcPct val="100000"/>
            </a:lnSpc>
          </a:pPr>
          <a:r>
            <a:rPr lang="en-US"/>
            <a:t>Includes people in inpatient mental health settings and links to commissioner oversight visits</a:t>
          </a:r>
        </a:p>
      </dgm:t>
    </dgm:pt>
    <dgm:pt modelId="{87799366-03C4-4AE1-A70D-F3AFC82E1D78}" type="parTrans" cxnId="{0DD588B5-D380-490E-A15A-6A99E3B31B7A}">
      <dgm:prSet/>
      <dgm:spPr/>
      <dgm:t>
        <a:bodyPr/>
        <a:lstStyle/>
        <a:p>
          <a:endParaRPr lang="en-US"/>
        </a:p>
      </dgm:t>
    </dgm:pt>
    <dgm:pt modelId="{06488BCD-058F-4902-A633-401E4E848A27}" type="sibTrans" cxnId="{0DD588B5-D380-490E-A15A-6A99E3B31B7A}">
      <dgm:prSet/>
      <dgm:spPr/>
      <dgm:t>
        <a:bodyPr/>
        <a:lstStyle/>
        <a:p>
          <a:endParaRPr lang="en-US"/>
        </a:p>
      </dgm:t>
    </dgm:pt>
    <dgm:pt modelId="{2D3F21EF-9208-466F-B49B-1B68394541BB}" type="pres">
      <dgm:prSet presAssocID="{9671C69D-D8FC-42B8-9335-9A724A5F5980}" presName="root" presStyleCnt="0">
        <dgm:presLayoutVars>
          <dgm:dir/>
          <dgm:resizeHandles val="exact"/>
        </dgm:presLayoutVars>
      </dgm:prSet>
      <dgm:spPr/>
    </dgm:pt>
    <dgm:pt modelId="{84D139A8-664C-4CF2-952D-C85AF666D83C}" type="pres">
      <dgm:prSet presAssocID="{9671C69D-D8FC-42B8-9335-9A724A5F5980}" presName="container" presStyleCnt="0">
        <dgm:presLayoutVars>
          <dgm:dir/>
          <dgm:resizeHandles val="exact"/>
        </dgm:presLayoutVars>
      </dgm:prSet>
      <dgm:spPr/>
    </dgm:pt>
    <dgm:pt modelId="{629F9831-962B-4F1E-8324-9CB855CA5F22}" type="pres">
      <dgm:prSet presAssocID="{500A296C-9962-4C3C-B8B2-4B905D1A2F17}" presName="compNode" presStyleCnt="0"/>
      <dgm:spPr/>
    </dgm:pt>
    <dgm:pt modelId="{8953EAAF-8E49-496B-8BE1-BC4BD250B7BF}" type="pres">
      <dgm:prSet presAssocID="{500A296C-9962-4C3C-B8B2-4B905D1A2F17}" presName="iconBgRect" presStyleLbl="bgShp" presStyleIdx="0" presStyleCnt="4"/>
      <dgm:spPr/>
    </dgm:pt>
    <dgm:pt modelId="{082CCCB5-2566-4DBB-8DD7-2665F1F39CF9}" type="pres">
      <dgm:prSet presAssocID="{500A296C-9962-4C3C-B8B2-4B905D1A2F17}" presName="iconRect" presStyleLbl="node1" presStyleIdx="0" presStyleCnt="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hat"/>
        </a:ext>
      </dgm:extLst>
    </dgm:pt>
    <dgm:pt modelId="{F350EFE2-8848-45C8-AE67-8F1373C72FD6}" type="pres">
      <dgm:prSet presAssocID="{500A296C-9962-4C3C-B8B2-4B905D1A2F17}" presName="spaceRect" presStyleCnt="0"/>
      <dgm:spPr/>
    </dgm:pt>
    <dgm:pt modelId="{332115D6-470A-4003-818E-4D688564F1BE}" type="pres">
      <dgm:prSet presAssocID="{500A296C-9962-4C3C-B8B2-4B905D1A2F17}" presName="textRect" presStyleLbl="revTx" presStyleIdx="0" presStyleCnt="4">
        <dgm:presLayoutVars>
          <dgm:chMax val="1"/>
          <dgm:chPref val="1"/>
        </dgm:presLayoutVars>
      </dgm:prSet>
      <dgm:spPr/>
    </dgm:pt>
    <dgm:pt modelId="{3A77EE84-2632-470D-8BE5-8BAC56AEB18E}" type="pres">
      <dgm:prSet presAssocID="{F8567473-4F55-49FE-BA1A-D78AA920B86C}" presName="sibTrans" presStyleLbl="sibTrans2D1" presStyleIdx="0" presStyleCnt="0"/>
      <dgm:spPr/>
    </dgm:pt>
    <dgm:pt modelId="{72B7FEEE-4A59-4B56-BF96-11D3EFC9EC5E}" type="pres">
      <dgm:prSet presAssocID="{6B32A611-460F-4852-976E-F7519F193582}" presName="compNode" presStyleCnt="0"/>
      <dgm:spPr/>
    </dgm:pt>
    <dgm:pt modelId="{FB31F2F1-F4F0-4195-BCCC-3CFDC13F950E}" type="pres">
      <dgm:prSet presAssocID="{6B32A611-460F-4852-976E-F7519F193582}" presName="iconBgRect" presStyleLbl="bgShp" presStyleIdx="1" presStyleCnt="4"/>
      <dgm:spPr/>
    </dgm:pt>
    <dgm:pt modelId="{F19BEBAC-A194-4111-A3A7-DED180DEBF3F}" type="pres">
      <dgm:prSet presAssocID="{6B32A611-460F-4852-976E-F7519F19358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D570D964-DAF2-4C56-A55A-3B44E2583AC1}" type="pres">
      <dgm:prSet presAssocID="{6B32A611-460F-4852-976E-F7519F193582}" presName="spaceRect" presStyleCnt="0"/>
      <dgm:spPr/>
    </dgm:pt>
    <dgm:pt modelId="{5BCEE3E5-BC3C-44AC-9D49-BF71CBE21265}" type="pres">
      <dgm:prSet presAssocID="{6B32A611-460F-4852-976E-F7519F193582}" presName="textRect" presStyleLbl="revTx" presStyleIdx="1" presStyleCnt="4">
        <dgm:presLayoutVars>
          <dgm:chMax val="1"/>
          <dgm:chPref val="1"/>
        </dgm:presLayoutVars>
      </dgm:prSet>
      <dgm:spPr/>
    </dgm:pt>
    <dgm:pt modelId="{4FE068D7-007D-4ACF-84F3-AD5F67D9900B}" type="pres">
      <dgm:prSet presAssocID="{191C3366-FCE4-413A-9209-EF07D8A324E3}" presName="sibTrans" presStyleLbl="sibTrans2D1" presStyleIdx="0" presStyleCnt="0"/>
      <dgm:spPr/>
    </dgm:pt>
    <dgm:pt modelId="{887BCAB8-CD34-4CF4-BE9D-AD1B14C46825}" type="pres">
      <dgm:prSet presAssocID="{59839216-3B71-4DFB-87B2-A91E8492E71B}" presName="compNode" presStyleCnt="0"/>
      <dgm:spPr/>
    </dgm:pt>
    <dgm:pt modelId="{44B6AE6F-F4A8-47AB-BDF7-5E2FECFF0886}" type="pres">
      <dgm:prSet presAssocID="{59839216-3B71-4DFB-87B2-A91E8492E71B}" presName="iconBgRect" presStyleLbl="bgShp" presStyleIdx="2" presStyleCnt="4"/>
      <dgm:spPr/>
    </dgm:pt>
    <dgm:pt modelId="{EA541228-C5F5-40A6-B895-AB5F53691076}" type="pres">
      <dgm:prSet presAssocID="{59839216-3B71-4DFB-87B2-A91E8492E71B}" presName="iconRect" presStyleLbl="node1" presStyleIdx="2" presStyleCnt="4" custLinFactNeighborX="4402" custLinFactNeighborY="-122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ard Room"/>
        </a:ext>
      </dgm:extLst>
    </dgm:pt>
    <dgm:pt modelId="{B6E731E9-024B-4552-8781-FF8C58D2FD0F}" type="pres">
      <dgm:prSet presAssocID="{59839216-3B71-4DFB-87B2-A91E8492E71B}" presName="spaceRect" presStyleCnt="0"/>
      <dgm:spPr/>
    </dgm:pt>
    <dgm:pt modelId="{BE1D3AC6-6505-4ED9-85BA-D51BFFF66191}" type="pres">
      <dgm:prSet presAssocID="{59839216-3B71-4DFB-87B2-A91E8492E71B}" presName="textRect" presStyleLbl="revTx" presStyleIdx="2" presStyleCnt="4">
        <dgm:presLayoutVars>
          <dgm:chMax val="1"/>
          <dgm:chPref val="1"/>
        </dgm:presLayoutVars>
      </dgm:prSet>
      <dgm:spPr/>
    </dgm:pt>
    <dgm:pt modelId="{35346852-3590-43B7-8447-7AEE7101C916}" type="pres">
      <dgm:prSet presAssocID="{C95CCC9C-B865-41CE-818B-F8D95A64BB08}" presName="sibTrans" presStyleLbl="sibTrans2D1" presStyleIdx="0" presStyleCnt="0"/>
      <dgm:spPr/>
    </dgm:pt>
    <dgm:pt modelId="{732DECAE-3874-4618-9572-FBB47DC360FF}" type="pres">
      <dgm:prSet presAssocID="{60B4DF67-31F0-478C-893F-CFDB338BB54B}" presName="compNode" presStyleCnt="0"/>
      <dgm:spPr/>
    </dgm:pt>
    <dgm:pt modelId="{68426DD8-0060-4220-946C-6C0237A18109}" type="pres">
      <dgm:prSet presAssocID="{60B4DF67-31F0-478C-893F-CFDB338BB54B}" presName="iconBgRect" presStyleLbl="bgShp" presStyleIdx="3" presStyleCnt="4"/>
      <dgm:spPr/>
    </dgm:pt>
    <dgm:pt modelId="{6A7103B0-180A-4A8A-8643-A25E9B62EFED}" type="pres">
      <dgm:prSet presAssocID="{60B4DF67-31F0-478C-893F-CFDB338BB54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tor"/>
        </a:ext>
      </dgm:extLst>
    </dgm:pt>
    <dgm:pt modelId="{2E159F36-F865-4B4F-BAD8-B743F3D21AE2}" type="pres">
      <dgm:prSet presAssocID="{60B4DF67-31F0-478C-893F-CFDB338BB54B}" presName="spaceRect" presStyleCnt="0"/>
      <dgm:spPr/>
    </dgm:pt>
    <dgm:pt modelId="{297C4B5C-067A-4E47-BA2A-82076AB94773}" type="pres">
      <dgm:prSet presAssocID="{60B4DF67-31F0-478C-893F-CFDB338BB54B}" presName="textRect" presStyleLbl="revTx" presStyleIdx="3" presStyleCnt="4">
        <dgm:presLayoutVars>
          <dgm:chMax val="1"/>
          <dgm:chPref val="1"/>
        </dgm:presLayoutVars>
      </dgm:prSet>
      <dgm:spPr/>
    </dgm:pt>
  </dgm:ptLst>
  <dgm:cxnLst>
    <dgm:cxn modelId="{31F82935-A029-4870-A78D-5A557683552C}" type="presOf" srcId="{60B4DF67-31F0-478C-893F-CFDB338BB54B}" destId="{297C4B5C-067A-4E47-BA2A-82076AB94773}" srcOrd="0" destOrd="0" presId="urn:microsoft.com/office/officeart/2018/2/layout/IconCircleList"/>
    <dgm:cxn modelId="{04F92A38-0CB2-419F-8DA6-A1597C5D4F19}" type="presOf" srcId="{F8567473-4F55-49FE-BA1A-D78AA920B86C}" destId="{3A77EE84-2632-470D-8BE5-8BAC56AEB18E}" srcOrd="0" destOrd="0" presId="urn:microsoft.com/office/officeart/2018/2/layout/IconCircleList"/>
    <dgm:cxn modelId="{DC9B153C-C285-4E91-9B1D-0C655767777A}" type="presOf" srcId="{500A296C-9962-4C3C-B8B2-4B905D1A2F17}" destId="{332115D6-470A-4003-818E-4D688564F1BE}" srcOrd="0" destOrd="0" presId="urn:microsoft.com/office/officeart/2018/2/layout/IconCircleList"/>
    <dgm:cxn modelId="{1D62743D-FBF5-423E-9469-8B43E2D8B390}" type="presOf" srcId="{191C3366-FCE4-413A-9209-EF07D8A324E3}" destId="{4FE068D7-007D-4ACF-84F3-AD5F67D9900B}" srcOrd="0" destOrd="0" presId="urn:microsoft.com/office/officeart/2018/2/layout/IconCircleList"/>
    <dgm:cxn modelId="{1C136E6C-1A58-4FA7-9860-8D1099E5CA1D}" srcId="{9671C69D-D8FC-42B8-9335-9A724A5F5980}" destId="{6B32A611-460F-4852-976E-F7519F193582}" srcOrd="1" destOrd="0" parTransId="{12AA6A56-FC56-43F5-8A47-6FC36B29FD1F}" sibTransId="{191C3366-FCE4-413A-9209-EF07D8A324E3}"/>
    <dgm:cxn modelId="{909FB982-6DF3-445C-880B-8C35383299E2}" type="presOf" srcId="{6B32A611-460F-4852-976E-F7519F193582}" destId="{5BCEE3E5-BC3C-44AC-9D49-BF71CBE21265}" srcOrd="0" destOrd="0" presId="urn:microsoft.com/office/officeart/2018/2/layout/IconCircleList"/>
    <dgm:cxn modelId="{5B7BF089-3132-4AEF-8E2F-63CFC482FA10}" type="presOf" srcId="{9671C69D-D8FC-42B8-9335-9A724A5F5980}" destId="{2D3F21EF-9208-466F-B49B-1B68394541BB}" srcOrd="0" destOrd="0" presId="urn:microsoft.com/office/officeart/2018/2/layout/IconCircleList"/>
    <dgm:cxn modelId="{54A8A38A-0E28-48AF-8AF7-663C5098BD1A}" type="presOf" srcId="{C95CCC9C-B865-41CE-818B-F8D95A64BB08}" destId="{35346852-3590-43B7-8447-7AEE7101C916}" srcOrd="0" destOrd="0" presId="urn:microsoft.com/office/officeart/2018/2/layout/IconCircleList"/>
    <dgm:cxn modelId="{B7E21EA1-6A51-4A9D-82AD-0C1A76003798}" type="presOf" srcId="{59839216-3B71-4DFB-87B2-A91E8492E71B}" destId="{BE1D3AC6-6505-4ED9-85BA-D51BFFF66191}" srcOrd="0" destOrd="0" presId="urn:microsoft.com/office/officeart/2018/2/layout/IconCircleList"/>
    <dgm:cxn modelId="{042442B5-C4F0-4878-B7C1-8FADDC8BDD6E}" srcId="{9671C69D-D8FC-42B8-9335-9A724A5F5980}" destId="{500A296C-9962-4C3C-B8B2-4B905D1A2F17}" srcOrd="0" destOrd="0" parTransId="{9CF179F2-E021-4DE2-88EA-B20A225127BA}" sibTransId="{F8567473-4F55-49FE-BA1A-D78AA920B86C}"/>
    <dgm:cxn modelId="{0DD588B5-D380-490E-A15A-6A99E3B31B7A}" srcId="{9671C69D-D8FC-42B8-9335-9A724A5F5980}" destId="{60B4DF67-31F0-478C-893F-CFDB338BB54B}" srcOrd="3" destOrd="0" parTransId="{87799366-03C4-4AE1-A70D-F3AFC82E1D78}" sibTransId="{06488BCD-058F-4902-A633-401E4E848A27}"/>
    <dgm:cxn modelId="{3E4EFBFD-5BAB-4F2B-93A8-E054E9FBAE68}" srcId="{9671C69D-D8FC-42B8-9335-9A724A5F5980}" destId="{59839216-3B71-4DFB-87B2-A91E8492E71B}" srcOrd="2" destOrd="0" parTransId="{94710EDF-2488-4587-87C3-BD4454E2D74A}" sibTransId="{C95CCC9C-B865-41CE-818B-F8D95A64BB08}"/>
    <dgm:cxn modelId="{49D89E8E-85F3-44CF-B703-E6ED3D757B97}" type="presParOf" srcId="{2D3F21EF-9208-466F-B49B-1B68394541BB}" destId="{84D139A8-664C-4CF2-952D-C85AF666D83C}" srcOrd="0" destOrd="0" presId="urn:microsoft.com/office/officeart/2018/2/layout/IconCircleList"/>
    <dgm:cxn modelId="{62492854-DD69-4AAC-9A1B-7C3F30A93FB7}" type="presParOf" srcId="{84D139A8-664C-4CF2-952D-C85AF666D83C}" destId="{629F9831-962B-4F1E-8324-9CB855CA5F22}" srcOrd="0" destOrd="0" presId="urn:microsoft.com/office/officeart/2018/2/layout/IconCircleList"/>
    <dgm:cxn modelId="{9747C249-6209-4F51-8FF9-4C04A6C34902}" type="presParOf" srcId="{629F9831-962B-4F1E-8324-9CB855CA5F22}" destId="{8953EAAF-8E49-496B-8BE1-BC4BD250B7BF}" srcOrd="0" destOrd="0" presId="urn:microsoft.com/office/officeart/2018/2/layout/IconCircleList"/>
    <dgm:cxn modelId="{26D9AEE4-8E47-49B6-ADE3-6112F7C9F0FA}" type="presParOf" srcId="{629F9831-962B-4F1E-8324-9CB855CA5F22}" destId="{082CCCB5-2566-4DBB-8DD7-2665F1F39CF9}" srcOrd="1" destOrd="0" presId="urn:microsoft.com/office/officeart/2018/2/layout/IconCircleList"/>
    <dgm:cxn modelId="{074B730B-2D70-46F1-B551-1577476126C5}" type="presParOf" srcId="{629F9831-962B-4F1E-8324-9CB855CA5F22}" destId="{F350EFE2-8848-45C8-AE67-8F1373C72FD6}" srcOrd="2" destOrd="0" presId="urn:microsoft.com/office/officeart/2018/2/layout/IconCircleList"/>
    <dgm:cxn modelId="{7274E959-FE75-463F-BDC7-19F80A89BB0D}" type="presParOf" srcId="{629F9831-962B-4F1E-8324-9CB855CA5F22}" destId="{332115D6-470A-4003-818E-4D688564F1BE}" srcOrd="3" destOrd="0" presId="urn:microsoft.com/office/officeart/2018/2/layout/IconCircleList"/>
    <dgm:cxn modelId="{F2B0DB50-8AA9-4FF3-8905-0102B40551C9}" type="presParOf" srcId="{84D139A8-664C-4CF2-952D-C85AF666D83C}" destId="{3A77EE84-2632-470D-8BE5-8BAC56AEB18E}" srcOrd="1" destOrd="0" presId="urn:microsoft.com/office/officeart/2018/2/layout/IconCircleList"/>
    <dgm:cxn modelId="{8F663651-F1BA-4961-803D-B7F5F406C5A7}" type="presParOf" srcId="{84D139A8-664C-4CF2-952D-C85AF666D83C}" destId="{72B7FEEE-4A59-4B56-BF96-11D3EFC9EC5E}" srcOrd="2" destOrd="0" presId="urn:microsoft.com/office/officeart/2018/2/layout/IconCircleList"/>
    <dgm:cxn modelId="{FB0B3159-EBEA-4C75-A464-FF301473D11D}" type="presParOf" srcId="{72B7FEEE-4A59-4B56-BF96-11D3EFC9EC5E}" destId="{FB31F2F1-F4F0-4195-BCCC-3CFDC13F950E}" srcOrd="0" destOrd="0" presId="urn:microsoft.com/office/officeart/2018/2/layout/IconCircleList"/>
    <dgm:cxn modelId="{11B76443-E62C-4DBE-9FF8-01254532FCD3}" type="presParOf" srcId="{72B7FEEE-4A59-4B56-BF96-11D3EFC9EC5E}" destId="{F19BEBAC-A194-4111-A3A7-DED180DEBF3F}" srcOrd="1" destOrd="0" presId="urn:microsoft.com/office/officeart/2018/2/layout/IconCircleList"/>
    <dgm:cxn modelId="{6FDB7CB7-5555-471F-997E-41A01244F2DE}" type="presParOf" srcId="{72B7FEEE-4A59-4B56-BF96-11D3EFC9EC5E}" destId="{D570D964-DAF2-4C56-A55A-3B44E2583AC1}" srcOrd="2" destOrd="0" presId="urn:microsoft.com/office/officeart/2018/2/layout/IconCircleList"/>
    <dgm:cxn modelId="{FB7BB2A4-282B-4BAA-9DB9-7BAF5F7B6F12}" type="presParOf" srcId="{72B7FEEE-4A59-4B56-BF96-11D3EFC9EC5E}" destId="{5BCEE3E5-BC3C-44AC-9D49-BF71CBE21265}" srcOrd="3" destOrd="0" presId="urn:microsoft.com/office/officeart/2018/2/layout/IconCircleList"/>
    <dgm:cxn modelId="{8C8A1FCF-6C5D-4D88-A2FF-1902021741F5}" type="presParOf" srcId="{84D139A8-664C-4CF2-952D-C85AF666D83C}" destId="{4FE068D7-007D-4ACF-84F3-AD5F67D9900B}" srcOrd="3" destOrd="0" presId="urn:microsoft.com/office/officeart/2018/2/layout/IconCircleList"/>
    <dgm:cxn modelId="{CB3F1985-D62B-472B-933B-24CC6CA90A16}" type="presParOf" srcId="{84D139A8-664C-4CF2-952D-C85AF666D83C}" destId="{887BCAB8-CD34-4CF4-BE9D-AD1B14C46825}" srcOrd="4" destOrd="0" presId="urn:microsoft.com/office/officeart/2018/2/layout/IconCircleList"/>
    <dgm:cxn modelId="{E2D68B7C-D487-4C04-B01E-2AF2CDCE811D}" type="presParOf" srcId="{887BCAB8-CD34-4CF4-BE9D-AD1B14C46825}" destId="{44B6AE6F-F4A8-47AB-BDF7-5E2FECFF0886}" srcOrd="0" destOrd="0" presId="urn:microsoft.com/office/officeart/2018/2/layout/IconCircleList"/>
    <dgm:cxn modelId="{7BE3A3D6-C27F-499A-8886-3B0E52DE6A24}" type="presParOf" srcId="{887BCAB8-CD34-4CF4-BE9D-AD1B14C46825}" destId="{EA541228-C5F5-40A6-B895-AB5F53691076}" srcOrd="1" destOrd="0" presId="urn:microsoft.com/office/officeart/2018/2/layout/IconCircleList"/>
    <dgm:cxn modelId="{14907EE7-ED84-4F4E-8455-1A16D4700910}" type="presParOf" srcId="{887BCAB8-CD34-4CF4-BE9D-AD1B14C46825}" destId="{B6E731E9-024B-4552-8781-FF8C58D2FD0F}" srcOrd="2" destOrd="0" presId="urn:microsoft.com/office/officeart/2018/2/layout/IconCircleList"/>
    <dgm:cxn modelId="{F447CF58-50A7-4B9A-8CA2-EED7F2D170C5}" type="presParOf" srcId="{887BCAB8-CD34-4CF4-BE9D-AD1B14C46825}" destId="{BE1D3AC6-6505-4ED9-85BA-D51BFFF66191}" srcOrd="3" destOrd="0" presId="urn:microsoft.com/office/officeart/2018/2/layout/IconCircleList"/>
    <dgm:cxn modelId="{A2866568-5A58-44F8-8A2D-880764135B4F}" type="presParOf" srcId="{84D139A8-664C-4CF2-952D-C85AF666D83C}" destId="{35346852-3590-43B7-8447-7AEE7101C916}" srcOrd="5" destOrd="0" presId="urn:microsoft.com/office/officeart/2018/2/layout/IconCircleList"/>
    <dgm:cxn modelId="{902FF6E6-4114-400F-B4B0-251CD214515E}" type="presParOf" srcId="{84D139A8-664C-4CF2-952D-C85AF666D83C}" destId="{732DECAE-3874-4618-9572-FBB47DC360FF}" srcOrd="6" destOrd="0" presId="urn:microsoft.com/office/officeart/2018/2/layout/IconCircleList"/>
    <dgm:cxn modelId="{3BEFDD20-640C-476A-B554-2DE7482E5F07}" type="presParOf" srcId="{732DECAE-3874-4618-9572-FBB47DC360FF}" destId="{68426DD8-0060-4220-946C-6C0237A18109}" srcOrd="0" destOrd="0" presId="urn:microsoft.com/office/officeart/2018/2/layout/IconCircleList"/>
    <dgm:cxn modelId="{B8A53D1A-EE54-4CB2-8765-81C72ACE4010}" type="presParOf" srcId="{732DECAE-3874-4618-9572-FBB47DC360FF}" destId="{6A7103B0-180A-4A8A-8643-A25E9B62EFED}" srcOrd="1" destOrd="0" presId="urn:microsoft.com/office/officeart/2018/2/layout/IconCircleList"/>
    <dgm:cxn modelId="{0EB76FFA-5E2A-43A5-B7B9-F60752AEE2E5}" type="presParOf" srcId="{732DECAE-3874-4618-9572-FBB47DC360FF}" destId="{2E159F36-F865-4B4F-BAD8-B743F3D21AE2}" srcOrd="2" destOrd="0" presId="urn:microsoft.com/office/officeart/2018/2/layout/IconCircleList"/>
    <dgm:cxn modelId="{060BD7E4-C3F8-4A65-9C38-13EBF77CA9F7}" type="presParOf" srcId="{732DECAE-3874-4618-9572-FBB47DC360FF}" destId="{297C4B5C-067A-4E47-BA2A-82076AB94773}" srcOrd="3" destOrd="0" presId="urn:microsoft.com/office/officeart/2018/2/layout/IconCircl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2A07AF9-2661-4792-8A93-6B86C24AFD9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843BC9F-55A6-48F5-8175-39222F173241}">
      <dgm:prSet/>
      <dgm:spPr/>
      <dgm:t>
        <a:bodyPr/>
        <a:lstStyle/>
        <a:p>
          <a:r>
            <a:rPr lang="en-GB"/>
            <a:t>A C(E)TR is a meeting bringing together those responsible for commissioning and providing services (including nurses, social workers, local authority representatives, such as from housing and education, and health and social care commissioners) together with independent clinical opinion and those with lived experience of learning disabilities and/or autism, which includes people with a learning disability and/or autistic people and their family carers. </a:t>
          </a:r>
          <a:endParaRPr lang="en-US"/>
        </a:p>
      </dgm:t>
    </dgm:pt>
    <dgm:pt modelId="{DA965A18-CF56-4E0C-BFAF-953DCDC20755}" type="parTrans" cxnId="{6114F186-487A-42B1-9CAC-662FE9F48142}">
      <dgm:prSet/>
      <dgm:spPr/>
      <dgm:t>
        <a:bodyPr/>
        <a:lstStyle/>
        <a:p>
          <a:endParaRPr lang="en-US"/>
        </a:p>
      </dgm:t>
    </dgm:pt>
    <dgm:pt modelId="{4B417494-C6BC-4267-A9FE-5DDB66EF3AD9}" type="sibTrans" cxnId="{6114F186-487A-42B1-9CAC-662FE9F48142}">
      <dgm:prSet/>
      <dgm:spPr/>
      <dgm:t>
        <a:bodyPr/>
        <a:lstStyle/>
        <a:p>
          <a:endParaRPr lang="en-US"/>
        </a:p>
      </dgm:t>
    </dgm:pt>
    <dgm:pt modelId="{475DAE12-2D88-4FF6-8682-D063383CA6D0}">
      <dgm:prSet/>
      <dgm:spPr/>
      <dgm:t>
        <a:bodyPr/>
        <a:lstStyle/>
        <a:p>
          <a:r>
            <a:rPr lang="en-GB"/>
            <a:t>The aim of a C(E)TR is to check that a person who is either at risk of being admitted or who has already been admitted to a hospital setting is receiving appropriate care that meets their individual needs and that, where possible, challenges are overcome to support discharge to or continued care in the community. </a:t>
          </a:r>
          <a:endParaRPr lang="en-US"/>
        </a:p>
      </dgm:t>
    </dgm:pt>
    <dgm:pt modelId="{4CCF6520-E40D-46C5-A9DB-48D1CA9E0ADF}" type="parTrans" cxnId="{23C54D8E-CF0E-4492-8E8E-076D3CC8FA60}">
      <dgm:prSet/>
      <dgm:spPr/>
      <dgm:t>
        <a:bodyPr/>
        <a:lstStyle/>
        <a:p>
          <a:endParaRPr lang="en-US"/>
        </a:p>
      </dgm:t>
    </dgm:pt>
    <dgm:pt modelId="{685C4700-3995-401A-97AE-01E2F338EF59}" type="sibTrans" cxnId="{23C54D8E-CF0E-4492-8E8E-076D3CC8FA60}">
      <dgm:prSet/>
      <dgm:spPr/>
      <dgm:t>
        <a:bodyPr/>
        <a:lstStyle/>
        <a:p>
          <a:endParaRPr lang="en-US"/>
        </a:p>
      </dgm:t>
    </dgm:pt>
    <dgm:pt modelId="{C988625B-AB3B-4E22-87E8-6D321C980882}" type="pres">
      <dgm:prSet presAssocID="{32A07AF9-2661-4792-8A93-6B86C24AFD9F}" presName="linear" presStyleCnt="0">
        <dgm:presLayoutVars>
          <dgm:animLvl val="lvl"/>
          <dgm:resizeHandles val="exact"/>
        </dgm:presLayoutVars>
      </dgm:prSet>
      <dgm:spPr/>
    </dgm:pt>
    <dgm:pt modelId="{137368AE-1D0E-4C60-BEEF-E16E0A2A5C25}" type="pres">
      <dgm:prSet presAssocID="{A843BC9F-55A6-48F5-8175-39222F173241}" presName="parentText" presStyleLbl="node1" presStyleIdx="0" presStyleCnt="2">
        <dgm:presLayoutVars>
          <dgm:chMax val="0"/>
          <dgm:bulletEnabled val="1"/>
        </dgm:presLayoutVars>
      </dgm:prSet>
      <dgm:spPr/>
    </dgm:pt>
    <dgm:pt modelId="{17CD3084-FCAB-4B26-9BD6-B0F9D9443FFF}" type="pres">
      <dgm:prSet presAssocID="{4B417494-C6BC-4267-A9FE-5DDB66EF3AD9}" presName="spacer" presStyleCnt="0"/>
      <dgm:spPr/>
    </dgm:pt>
    <dgm:pt modelId="{E3C82FB5-CC7B-4CD8-9D45-AE2389379391}" type="pres">
      <dgm:prSet presAssocID="{475DAE12-2D88-4FF6-8682-D063383CA6D0}" presName="parentText" presStyleLbl="node1" presStyleIdx="1" presStyleCnt="2">
        <dgm:presLayoutVars>
          <dgm:chMax val="0"/>
          <dgm:bulletEnabled val="1"/>
        </dgm:presLayoutVars>
      </dgm:prSet>
      <dgm:spPr/>
    </dgm:pt>
  </dgm:ptLst>
  <dgm:cxnLst>
    <dgm:cxn modelId="{ABA9280F-B3B0-47B6-ABC9-70525E3054FC}" type="presOf" srcId="{475DAE12-2D88-4FF6-8682-D063383CA6D0}" destId="{E3C82FB5-CC7B-4CD8-9D45-AE2389379391}" srcOrd="0" destOrd="0" presId="urn:microsoft.com/office/officeart/2005/8/layout/vList2"/>
    <dgm:cxn modelId="{55D12730-E2ED-4EAD-93E8-3A3CCB2CC0C3}" type="presOf" srcId="{32A07AF9-2661-4792-8A93-6B86C24AFD9F}" destId="{C988625B-AB3B-4E22-87E8-6D321C980882}" srcOrd="0" destOrd="0" presId="urn:microsoft.com/office/officeart/2005/8/layout/vList2"/>
    <dgm:cxn modelId="{6114F186-487A-42B1-9CAC-662FE9F48142}" srcId="{32A07AF9-2661-4792-8A93-6B86C24AFD9F}" destId="{A843BC9F-55A6-48F5-8175-39222F173241}" srcOrd="0" destOrd="0" parTransId="{DA965A18-CF56-4E0C-BFAF-953DCDC20755}" sibTransId="{4B417494-C6BC-4267-A9FE-5DDB66EF3AD9}"/>
    <dgm:cxn modelId="{23C54D8E-CF0E-4492-8E8E-076D3CC8FA60}" srcId="{32A07AF9-2661-4792-8A93-6B86C24AFD9F}" destId="{475DAE12-2D88-4FF6-8682-D063383CA6D0}" srcOrd="1" destOrd="0" parTransId="{4CCF6520-E40D-46C5-A9DB-48D1CA9E0ADF}" sibTransId="{685C4700-3995-401A-97AE-01E2F338EF59}"/>
    <dgm:cxn modelId="{79E7C7C1-9314-4836-84CC-DE6F827BD8BA}" type="presOf" srcId="{A843BC9F-55A6-48F5-8175-39222F173241}" destId="{137368AE-1D0E-4C60-BEEF-E16E0A2A5C25}" srcOrd="0" destOrd="0" presId="urn:microsoft.com/office/officeart/2005/8/layout/vList2"/>
    <dgm:cxn modelId="{1590BE18-7B2E-4820-AD9F-213E6C029251}" type="presParOf" srcId="{C988625B-AB3B-4E22-87E8-6D321C980882}" destId="{137368AE-1D0E-4C60-BEEF-E16E0A2A5C25}" srcOrd="0" destOrd="0" presId="urn:microsoft.com/office/officeart/2005/8/layout/vList2"/>
    <dgm:cxn modelId="{2A97A1CA-50FB-4A0B-8064-07AE39843E93}" type="presParOf" srcId="{C988625B-AB3B-4E22-87E8-6D321C980882}" destId="{17CD3084-FCAB-4B26-9BD6-B0F9D9443FFF}" srcOrd="1" destOrd="0" presId="urn:microsoft.com/office/officeart/2005/8/layout/vList2"/>
    <dgm:cxn modelId="{724ABAE5-71D3-4CB2-B34E-196BED364DB2}" type="presParOf" srcId="{C988625B-AB3B-4E22-87E8-6D321C980882}" destId="{E3C82FB5-CC7B-4CD8-9D45-AE238937939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671C69D-D8FC-42B8-9335-9A724A5F5980}"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500A296C-9962-4C3C-B8B2-4B905D1A2F17}">
      <dgm:prSet phldr="0"/>
      <dgm:spPr/>
      <dgm:t>
        <a:bodyPr/>
        <a:lstStyle/>
        <a:p>
          <a:pPr rtl="0"/>
          <a:r>
            <a:rPr lang="en-GB">
              <a:latin typeface="Arial"/>
              <a:cs typeface="Arial"/>
            </a:rPr>
            <a:t>Actions are often not followed up and no one is held accountable.</a:t>
          </a:r>
        </a:p>
      </dgm:t>
    </dgm:pt>
    <dgm:pt modelId="{9CF179F2-E021-4DE2-88EA-B20A225127BA}" type="parTrans" cxnId="{042442B5-C4F0-4878-B7C1-8FADDC8BDD6E}">
      <dgm:prSet/>
      <dgm:spPr/>
      <dgm:t>
        <a:bodyPr/>
        <a:lstStyle/>
        <a:p>
          <a:endParaRPr lang="en-US"/>
        </a:p>
      </dgm:t>
    </dgm:pt>
    <dgm:pt modelId="{F8567473-4F55-49FE-BA1A-D78AA920B86C}" type="sibTrans" cxnId="{042442B5-C4F0-4878-B7C1-8FADDC8BDD6E}">
      <dgm:prSet/>
      <dgm:spPr/>
      <dgm:t>
        <a:bodyPr/>
        <a:lstStyle/>
        <a:p>
          <a:endParaRPr lang="en-US"/>
        </a:p>
      </dgm:t>
    </dgm:pt>
    <dgm:pt modelId="{6B32A611-460F-4852-976E-F7519F193582}">
      <dgm:prSet/>
      <dgm:spPr/>
      <dgm:t>
        <a:bodyPr/>
        <a:lstStyle/>
        <a:p>
          <a:r>
            <a:rPr lang="en-GB">
              <a:latin typeface="Arial"/>
              <a:ea typeface="Calibri" panose="020F0502020204030204" pitchFamily="34" charset="0"/>
              <a:cs typeface="Arial"/>
            </a:rPr>
            <a:t>Physical health checks</a:t>
          </a:r>
          <a:r>
            <a:rPr lang="en-GB">
              <a:latin typeface="Arial"/>
              <a:cs typeface="Arial"/>
            </a:rPr>
            <a:t> are often not happening or are not good enough.</a:t>
          </a:r>
          <a:endParaRPr lang="en-US">
            <a:latin typeface="Arial"/>
            <a:cs typeface="Arial"/>
          </a:endParaRPr>
        </a:p>
      </dgm:t>
    </dgm:pt>
    <dgm:pt modelId="{12AA6A56-FC56-43F5-8A47-6FC36B29FD1F}" type="parTrans" cxnId="{1C136E6C-1A58-4FA7-9860-8D1099E5CA1D}">
      <dgm:prSet/>
      <dgm:spPr/>
      <dgm:t>
        <a:bodyPr/>
        <a:lstStyle/>
        <a:p>
          <a:endParaRPr lang="en-US"/>
        </a:p>
      </dgm:t>
    </dgm:pt>
    <dgm:pt modelId="{191C3366-FCE4-413A-9209-EF07D8A324E3}" type="sibTrans" cxnId="{1C136E6C-1A58-4FA7-9860-8D1099E5CA1D}">
      <dgm:prSet/>
      <dgm:spPr/>
      <dgm:t>
        <a:bodyPr/>
        <a:lstStyle/>
        <a:p>
          <a:endParaRPr lang="en-US"/>
        </a:p>
      </dgm:t>
    </dgm:pt>
    <dgm:pt modelId="{59839216-3B71-4DFB-87B2-A91E8492E71B}">
      <dgm:prSet/>
      <dgm:spPr/>
      <dgm:t>
        <a:bodyPr/>
        <a:lstStyle/>
        <a:p>
          <a:r>
            <a:rPr lang="en-GB">
              <a:latin typeface="Arial"/>
              <a:cs typeface="Arial"/>
            </a:rPr>
            <a:t>Agendas can be too rigid and not created based on the person and their circumstances.</a:t>
          </a:r>
          <a:endParaRPr lang="en-US">
            <a:latin typeface="Arial"/>
            <a:cs typeface="Arial"/>
          </a:endParaRPr>
        </a:p>
      </dgm:t>
    </dgm:pt>
    <dgm:pt modelId="{94710EDF-2488-4587-87C3-BD4454E2D74A}" type="parTrans" cxnId="{3E4EFBFD-5BAB-4F2B-93A8-E054E9FBAE68}">
      <dgm:prSet/>
      <dgm:spPr/>
      <dgm:t>
        <a:bodyPr/>
        <a:lstStyle/>
        <a:p>
          <a:endParaRPr lang="en-US"/>
        </a:p>
      </dgm:t>
    </dgm:pt>
    <dgm:pt modelId="{C95CCC9C-B865-41CE-818B-F8D95A64BB08}" type="sibTrans" cxnId="{3E4EFBFD-5BAB-4F2B-93A8-E054E9FBAE68}">
      <dgm:prSet/>
      <dgm:spPr/>
      <dgm:t>
        <a:bodyPr/>
        <a:lstStyle/>
        <a:p>
          <a:endParaRPr lang="en-US"/>
        </a:p>
      </dgm:t>
    </dgm:pt>
    <dgm:pt modelId="{60B4DF67-31F0-478C-893F-CFDB338BB54B}">
      <dgm:prSet/>
      <dgm:spPr/>
      <dgm:t>
        <a:bodyPr/>
        <a:lstStyle/>
        <a:p>
          <a:r>
            <a:rPr lang="en-GB">
              <a:latin typeface="Arial"/>
              <a:cs typeface="Arial"/>
            </a:rPr>
            <a:t>Advocates do not always attend and where they do their knowledge and relationship with the person is limited. </a:t>
          </a:r>
        </a:p>
      </dgm:t>
    </dgm:pt>
    <dgm:pt modelId="{87799366-03C4-4AE1-A70D-F3AFC82E1D78}" type="parTrans" cxnId="{0DD588B5-D380-490E-A15A-6A99E3B31B7A}">
      <dgm:prSet/>
      <dgm:spPr/>
      <dgm:t>
        <a:bodyPr/>
        <a:lstStyle/>
        <a:p>
          <a:endParaRPr lang="en-US"/>
        </a:p>
      </dgm:t>
    </dgm:pt>
    <dgm:pt modelId="{06488BCD-058F-4902-A633-401E4E848A27}" type="sibTrans" cxnId="{0DD588B5-D380-490E-A15A-6A99E3B31B7A}">
      <dgm:prSet/>
      <dgm:spPr/>
      <dgm:t>
        <a:bodyPr/>
        <a:lstStyle/>
        <a:p>
          <a:endParaRPr lang="en-US"/>
        </a:p>
      </dgm:t>
    </dgm:pt>
    <dgm:pt modelId="{6AC08974-D45F-4A0E-B949-5F30282699E8}" type="pres">
      <dgm:prSet presAssocID="{9671C69D-D8FC-42B8-9335-9A724A5F5980}" presName="diagram" presStyleCnt="0">
        <dgm:presLayoutVars>
          <dgm:dir/>
          <dgm:resizeHandles val="exact"/>
        </dgm:presLayoutVars>
      </dgm:prSet>
      <dgm:spPr/>
    </dgm:pt>
    <dgm:pt modelId="{A7045C61-3185-4CE9-88DD-69BF00B6ABC8}" type="pres">
      <dgm:prSet presAssocID="{500A296C-9962-4C3C-B8B2-4B905D1A2F17}" presName="node" presStyleLbl="node1" presStyleIdx="0" presStyleCnt="4">
        <dgm:presLayoutVars>
          <dgm:bulletEnabled val="1"/>
        </dgm:presLayoutVars>
      </dgm:prSet>
      <dgm:spPr/>
    </dgm:pt>
    <dgm:pt modelId="{E1231038-D240-446F-AFB4-BB7ABBE28D2A}" type="pres">
      <dgm:prSet presAssocID="{F8567473-4F55-49FE-BA1A-D78AA920B86C}" presName="sibTrans" presStyleCnt="0"/>
      <dgm:spPr/>
    </dgm:pt>
    <dgm:pt modelId="{4C200632-9832-4E50-AB96-00D60BE0A594}" type="pres">
      <dgm:prSet presAssocID="{6B32A611-460F-4852-976E-F7519F193582}" presName="node" presStyleLbl="node1" presStyleIdx="1" presStyleCnt="4">
        <dgm:presLayoutVars>
          <dgm:bulletEnabled val="1"/>
        </dgm:presLayoutVars>
      </dgm:prSet>
      <dgm:spPr/>
    </dgm:pt>
    <dgm:pt modelId="{96568E44-58CA-4151-B885-4D2D547461DC}" type="pres">
      <dgm:prSet presAssocID="{191C3366-FCE4-413A-9209-EF07D8A324E3}" presName="sibTrans" presStyleCnt="0"/>
      <dgm:spPr/>
    </dgm:pt>
    <dgm:pt modelId="{DD85D088-46B8-4389-BDAD-99F4AFBD6FA9}" type="pres">
      <dgm:prSet presAssocID="{59839216-3B71-4DFB-87B2-A91E8492E71B}" presName="node" presStyleLbl="node1" presStyleIdx="2" presStyleCnt="4">
        <dgm:presLayoutVars>
          <dgm:bulletEnabled val="1"/>
        </dgm:presLayoutVars>
      </dgm:prSet>
      <dgm:spPr/>
    </dgm:pt>
    <dgm:pt modelId="{BF06ED61-4030-418C-A311-33C06F433026}" type="pres">
      <dgm:prSet presAssocID="{C95CCC9C-B865-41CE-818B-F8D95A64BB08}" presName="sibTrans" presStyleCnt="0"/>
      <dgm:spPr/>
    </dgm:pt>
    <dgm:pt modelId="{60ACE7EB-24FC-405E-BF97-44437E0717B2}" type="pres">
      <dgm:prSet presAssocID="{60B4DF67-31F0-478C-893F-CFDB338BB54B}" presName="node" presStyleLbl="node1" presStyleIdx="3" presStyleCnt="4">
        <dgm:presLayoutVars>
          <dgm:bulletEnabled val="1"/>
        </dgm:presLayoutVars>
      </dgm:prSet>
      <dgm:spPr/>
    </dgm:pt>
  </dgm:ptLst>
  <dgm:cxnLst>
    <dgm:cxn modelId="{0A42D507-DEA8-4440-B631-FA1B18BD47D4}" type="presOf" srcId="{6B32A611-460F-4852-976E-F7519F193582}" destId="{4C200632-9832-4E50-AB96-00D60BE0A594}" srcOrd="0" destOrd="0" presId="urn:microsoft.com/office/officeart/2005/8/layout/default"/>
    <dgm:cxn modelId="{75ACB62B-E0AE-44BD-A6FE-4169635D32F5}" type="presOf" srcId="{60B4DF67-31F0-478C-893F-CFDB338BB54B}" destId="{60ACE7EB-24FC-405E-BF97-44437E0717B2}" srcOrd="0" destOrd="0" presId="urn:microsoft.com/office/officeart/2005/8/layout/default"/>
    <dgm:cxn modelId="{1C136E6C-1A58-4FA7-9860-8D1099E5CA1D}" srcId="{9671C69D-D8FC-42B8-9335-9A724A5F5980}" destId="{6B32A611-460F-4852-976E-F7519F193582}" srcOrd="1" destOrd="0" parTransId="{12AA6A56-FC56-43F5-8A47-6FC36B29FD1F}" sibTransId="{191C3366-FCE4-413A-9209-EF07D8A324E3}"/>
    <dgm:cxn modelId="{21501C88-6120-4B9C-97A7-8C6D8DD0D4AA}" type="presOf" srcId="{500A296C-9962-4C3C-B8B2-4B905D1A2F17}" destId="{A7045C61-3185-4CE9-88DD-69BF00B6ABC8}" srcOrd="0" destOrd="0" presId="urn:microsoft.com/office/officeart/2005/8/layout/default"/>
    <dgm:cxn modelId="{8597EEA3-482A-4E93-A171-855038BD4969}" type="presOf" srcId="{59839216-3B71-4DFB-87B2-A91E8492E71B}" destId="{DD85D088-46B8-4389-BDAD-99F4AFBD6FA9}" srcOrd="0" destOrd="0" presId="urn:microsoft.com/office/officeart/2005/8/layout/default"/>
    <dgm:cxn modelId="{042442B5-C4F0-4878-B7C1-8FADDC8BDD6E}" srcId="{9671C69D-D8FC-42B8-9335-9A724A5F5980}" destId="{500A296C-9962-4C3C-B8B2-4B905D1A2F17}" srcOrd="0" destOrd="0" parTransId="{9CF179F2-E021-4DE2-88EA-B20A225127BA}" sibTransId="{F8567473-4F55-49FE-BA1A-D78AA920B86C}"/>
    <dgm:cxn modelId="{0DD588B5-D380-490E-A15A-6A99E3B31B7A}" srcId="{9671C69D-D8FC-42B8-9335-9A724A5F5980}" destId="{60B4DF67-31F0-478C-893F-CFDB338BB54B}" srcOrd="3" destOrd="0" parTransId="{87799366-03C4-4AE1-A70D-F3AFC82E1D78}" sibTransId="{06488BCD-058F-4902-A633-401E4E848A27}"/>
    <dgm:cxn modelId="{03A8EEB6-9B9C-44C1-B139-358D33ADAD44}" type="presOf" srcId="{9671C69D-D8FC-42B8-9335-9A724A5F5980}" destId="{6AC08974-D45F-4A0E-B949-5F30282699E8}" srcOrd="0" destOrd="0" presId="urn:microsoft.com/office/officeart/2005/8/layout/default"/>
    <dgm:cxn modelId="{3E4EFBFD-5BAB-4F2B-93A8-E054E9FBAE68}" srcId="{9671C69D-D8FC-42B8-9335-9A724A5F5980}" destId="{59839216-3B71-4DFB-87B2-A91E8492E71B}" srcOrd="2" destOrd="0" parTransId="{94710EDF-2488-4587-87C3-BD4454E2D74A}" sibTransId="{C95CCC9C-B865-41CE-818B-F8D95A64BB08}"/>
    <dgm:cxn modelId="{A94F9F5E-96E7-4250-B188-EA445416952B}" type="presParOf" srcId="{6AC08974-D45F-4A0E-B949-5F30282699E8}" destId="{A7045C61-3185-4CE9-88DD-69BF00B6ABC8}" srcOrd="0" destOrd="0" presId="urn:microsoft.com/office/officeart/2005/8/layout/default"/>
    <dgm:cxn modelId="{BDF29837-60C3-4EB2-A834-2714CB6C6E27}" type="presParOf" srcId="{6AC08974-D45F-4A0E-B949-5F30282699E8}" destId="{E1231038-D240-446F-AFB4-BB7ABBE28D2A}" srcOrd="1" destOrd="0" presId="urn:microsoft.com/office/officeart/2005/8/layout/default"/>
    <dgm:cxn modelId="{CDBFE721-8843-4ACE-B7CE-548BFDE8D00E}" type="presParOf" srcId="{6AC08974-D45F-4A0E-B949-5F30282699E8}" destId="{4C200632-9832-4E50-AB96-00D60BE0A594}" srcOrd="2" destOrd="0" presId="urn:microsoft.com/office/officeart/2005/8/layout/default"/>
    <dgm:cxn modelId="{99A79BD6-BB1A-4C32-9400-BC264225714D}" type="presParOf" srcId="{6AC08974-D45F-4A0E-B949-5F30282699E8}" destId="{96568E44-58CA-4151-B885-4D2D547461DC}" srcOrd="3" destOrd="0" presId="urn:microsoft.com/office/officeart/2005/8/layout/default"/>
    <dgm:cxn modelId="{82B52C68-2B8D-4F38-B2E1-D8B1DA327540}" type="presParOf" srcId="{6AC08974-D45F-4A0E-B949-5F30282699E8}" destId="{DD85D088-46B8-4389-BDAD-99F4AFBD6FA9}" srcOrd="4" destOrd="0" presId="urn:microsoft.com/office/officeart/2005/8/layout/default"/>
    <dgm:cxn modelId="{5E41176D-48CD-4337-9F0E-370E38D371A2}" type="presParOf" srcId="{6AC08974-D45F-4A0E-B949-5F30282699E8}" destId="{BF06ED61-4030-418C-A311-33C06F433026}" srcOrd="5" destOrd="0" presId="urn:microsoft.com/office/officeart/2005/8/layout/default"/>
    <dgm:cxn modelId="{33639AD0-180E-4DAA-8624-B94229FD5620}" type="presParOf" srcId="{6AC08974-D45F-4A0E-B949-5F30282699E8}" destId="{60ACE7EB-24FC-405E-BF97-44437E0717B2}" srcOrd="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99BF49-F14C-44CB-80F0-2EAB5D888551}">
      <dsp:nvSpPr>
        <dsp:cNvPr id="0" name=""/>
        <dsp:cNvSpPr/>
      </dsp:nvSpPr>
      <dsp:spPr>
        <a:xfrm>
          <a:off x="0" y="10449"/>
          <a:ext cx="10515600" cy="139932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100000"/>
            </a:lnSpc>
            <a:spcBef>
              <a:spcPct val="0"/>
            </a:spcBef>
            <a:spcAft>
              <a:spcPct val="35000"/>
            </a:spcAft>
            <a:buNone/>
          </a:pPr>
          <a:r>
            <a:rPr lang="en-US" sz="2300" kern="1200"/>
            <a:t>Co-production –</a:t>
          </a:r>
          <a:r>
            <a:rPr lang="en-US" sz="2300" kern="1200">
              <a:latin typeface="Calibri Light" panose="020F0302020204030204"/>
            </a:rPr>
            <a:t> we</a:t>
          </a:r>
          <a:r>
            <a:rPr lang="en-US" sz="2300" kern="1200"/>
            <a:t> </a:t>
          </a:r>
          <a:r>
            <a:rPr lang="en-US" sz="2300" kern="1200">
              <a:latin typeface="Calibri Light" panose="020F0302020204030204"/>
            </a:rPr>
            <a:t>received </a:t>
          </a:r>
          <a:r>
            <a:rPr lang="en-US" sz="2300" kern="1200"/>
            <a:t>over 300 responses from people with lived </a:t>
          </a:r>
          <a:r>
            <a:rPr lang="en-US" sz="2300" kern="1200">
              <a:latin typeface="Calibri Light" panose="020F0302020204030204"/>
            </a:rPr>
            <a:t>experience, professionals and</a:t>
          </a:r>
          <a:r>
            <a:rPr lang="en-US" sz="2300" kern="1200"/>
            <a:t> stakeholders across the WHOLE system and both policy’s developed with Steering Groups with stakeholders and people with lived experience.</a:t>
          </a:r>
        </a:p>
      </dsp:txBody>
      <dsp:txXfrm>
        <a:off x="68309" y="78758"/>
        <a:ext cx="10378982" cy="1262702"/>
      </dsp:txXfrm>
    </dsp:sp>
    <dsp:sp modelId="{1CA79B72-5CDA-464E-B23B-429D4C43AC50}">
      <dsp:nvSpPr>
        <dsp:cNvPr id="0" name=""/>
        <dsp:cNvSpPr/>
      </dsp:nvSpPr>
      <dsp:spPr>
        <a:xfrm>
          <a:off x="0" y="1476009"/>
          <a:ext cx="10515600" cy="1399320"/>
        </a:xfrm>
        <a:prstGeom prst="roundRect">
          <a:avLst/>
        </a:prstGeom>
        <a:solidFill>
          <a:schemeClr val="accent5">
            <a:hueOff val="-3379271"/>
            <a:satOff val="-8710"/>
            <a:lumOff val="-588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100000"/>
            </a:lnSpc>
            <a:spcBef>
              <a:spcPct val="0"/>
            </a:spcBef>
            <a:spcAft>
              <a:spcPct val="35000"/>
            </a:spcAft>
            <a:buNone/>
          </a:pPr>
          <a:r>
            <a:rPr lang="en-US" sz="2300" kern="1200"/>
            <a:t>Consideration to wider system changes –</a:t>
          </a:r>
          <a:r>
            <a:rPr lang="en-US" sz="2300" kern="1200">
              <a:latin typeface="Calibri Light" panose="020F0302020204030204"/>
            </a:rPr>
            <a:t> </a:t>
          </a:r>
          <a:r>
            <a:rPr lang="en-US" sz="2300" kern="1200"/>
            <a:t> </a:t>
          </a:r>
          <a:r>
            <a:rPr lang="en-US" sz="2300" kern="1200">
              <a:latin typeface="Calibri Light" panose="020F0302020204030204"/>
            </a:rPr>
            <a:t>New NHSE</a:t>
          </a:r>
          <a:r>
            <a:rPr lang="en-US" sz="2300" kern="1200"/>
            <a:t> </a:t>
          </a:r>
          <a:r>
            <a:rPr lang="en-US" sz="2300" kern="1200">
              <a:latin typeface="Calibri Light" panose="020F0302020204030204"/>
            </a:rPr>
            <a:t>Operating</a:t>
          </a:r>
          <a:r>
            <a:rPr lang="en-US" sz="2300" kern="1200"/>
            <a:t> Framework and </a:t>
          </a:r>
          <a:r>
            <a:rPr lang="en-US" sz="2300" kern="1200">
              <a:latin typeface="Calibri Light" panose="020F0302020204030204"/>
            </a:rPr>
            <a:t>other policy developments</a:t>
          </a:r>
          <a:r>
            <a:rPr lang="en-US" sz="2300" kern="1200"/>
            <a:t> (Draft Mental Health </a:t>
          </a:r>
          <a:r>
            <a:rPr lang="en-US" sz="2300" kern="1200">
              <a:latin typeface="Calibri Light" panose="020F0302020204030204"/>
            </a:rPr>
            <a:t>Act Bill</a:t>
          </a:r>
          <a:r>
            <a:rPr lang="en-US" sz="2300" kern="1200"/>
            <a:t>, </a:t>
          </a:r>
          <a:r>
            <a:rPr lang="en-US" sz="2300" kern="1200">
              <a:latin typeface="Calibri Light" panose="020F0302020204030204"/>
            </a:rPr>
            <a:t>BTRS</a:t>
          </a:r>
          <a:r>
            <a:rPr lang="en-US" sz="2300" kern="1200"/>
            <a:t> Action Plan, SEND inspection Framework)</a:t>
          </a:r>
        </a:p>
      </dsp:txBody>
      <dsp:txXfrm>
        <a:off x="68309" y="1544318"/>
        <a:ext cx="10378982" cy="1262702"/>
      </dsp:txXfrm>
    </dsp:sp>
    <dsp:sp modelId="{05AD3ACA-08BE-4EEE-B917-8E2DDDFEC50B}">
      <dsp:nvSpPr>
        <dsp:cNvPr id="0" name=""/>
        <dsp:cNvSpPr/>
      </dsp:nvSpPr>
      <dsp:spPr>
        <a:xfrm>
          <a:off x="0" y="2941569"/>
          <a:ext cx="10515600" cy="1399320"/>
        </a:xfrm>
        <a:prstGeom prst="roundRect">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100000"/>
            </a:lnSpc>
            <a:spcBef>
              <a:spcPct val="0"/>
            </a:spcBef>
            <a:spcAft>
              <a:spcPct val="35000"/>
            </a:spcAft>
            <a:buNone/>
          </a:pPr>
          <a:r>
            <a:rPr lang="en-US" sz="2300" b="0" i="0" kern="1200"/>
            <a:t>Learning from system reviews – </a:t>
          </a:r>
          <a:r>
            <a:rPr lang="en-US" sz="2300" b="0" i="0" kern="1200" err="1"/>
            <a:t>LeDeR</a:t>
          </a:r>
          <a:r>
            <a:rPr lang="en-US" sz="2300" b="0" i="0" kern="1200"/>
            <a:t>, Safe and Wellbeing Reviews and National Safeguarding Reviews</a:t>
          </a:r>
          <a:endParaRPr lang="en-GB" sz="2300" b="1" i="0" kern="1200"/>
        </a:p>
      </dsp:txBody>
      <dsp:txXfrm>
        <a:off x="68309" y="3009878"/>
        <a:ext cx="10378982" cy="12627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4C822F-B5EC-4B0C-B61C-455ED9BA5408}">
      <dsp:nvSpPr>
        <dsp:cNvPr id="0" name=""/>
        <dsp:cNvSpPr/>
      </dsp:nvSpPr>
      <dsp:spPr>
        <a:xfrm>
          <a:off x="1423" y="337764"/>
          <a:ext cx="3036229" cy="1821737"/>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a:latin typeface="Arial" panose="020B0604020202020204" pitchFamily="34" charset="0"/>
              <a:cs typeface="Arial" panose="020B0604020202020204" pitchFamily="34" charset="0"/>
            </a:rPr>
            <a:t>Increased focus on advocacy</a:t>
          </a:r>
          <a:endParaRPr lang="en-US" sz="2800" kern="1200">
            <a:latin typeface="Arial" panose="020B0604020202020204" pitchFamily="34" charset="0"/>
            <a:cs typeface="Arial" panose="020B0604020202020204" pitchFamily="34" charset="0"/>
          </a:endParaRPr>
        </a:p>
      </dsp:txBody>
      <dsp:txXfrm>
        <a:off x="54780" y="391121"/>
        <a:ext cx="2929515" cy="1715023"/>
      </dsp:txXfrm>
    </dsp:sp>
    <dsp:sp modelId="{86AB200B-DD67-47A9-8399-D0CC3E875F90}">
      <dsp:nvSpPr>
        <dsp:cNvPr id="0" name=""/>
        <dsp:cNvSpPr/>
      </dsp:nvSpPr>
      <dsp:spPr>
        <a:xfrm>
          <a:off x="3304841" y="872140"/>
          <a:ext cx="643680" cy="75298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3304841" y="1022737"/>
        <a:ext cx="450576" cy="451790"/>
      </dsp:txXfrm>
    </dsp:sp>
    <dsp:sp modelId="{BBB07225-1C6A-48E0-A381-09CC0305E559}">
      <dsp:nvSpPr>
        <dsp:cNvPr id="0" name=""/>
        <dsp:cNvSpPr/>
      </dsp:nvSpPr>
      <dsp:spPr>
        <a:xfrm>
          <a:off x="4252145" y="337764"/>
          <a:ext cx="3036229" cy="1821737"/>
        </a:xfrm>
        <a:prstGeom prst="roundRect">
          <a:avLst>
            <a:gd name="adj" fmla="val 10000"/>
          </a:avLst>
        </a:prstGeom>
        <a:solidFill>
          <a:schemeClr val="accent5">
            <a:hueOff val="-2252848"/>
            <a:satOff val="-5806"/>
            <a:lumOff val="-392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a:latin typeface="Arial" panose="020B0604020202020204" pitchFamily="34" charset="0"/>
              <a:cs typeface="Arial" panose="020B0604020202020204" pitchFamily="34" charset="0"/>
            </a:rPr>
            <a:t>Increased focus on physical health</a:t>
          </a:r>
          <a:endParaRPr lang="en-US" sz="2800" kern="1200">
            <a:latin typeface="Arial" panose="020B0604020202020204" pitchFamily="34" charset="0"/>
            <a:cs typeface="Arial" panose="020B0604020202020204" pitchFamily="34" charset="0"/>
          </a:endParaRPr>
        </a:p>
      </dsp:txBody>
      <dsp:txXfrm>
        <a:off x="4305502" y="391121"/>
        <a:ext cx="2929515" cy="1715023"/>
      </dsp:txXfrm>
    </dsp:sp>
    <dsp:sp modelId="{F74B6AA6-2453-4528-A620-01326C0CB117}">
      <dsp:nvSpPr>
        <dsp:cNvPr id="0" name=""/>
        <dsp:cNvSpPr/>
      </dsp:nvSpPr>
      <dsp:spPr>
        <a:xfrm rot="5400000">
          <a:off x="5448419" y="2372038"/>
          <a:ext cx="643680" cy="752984"/>
        </a:xfrm>
        <a:prstGeom prst="rightArrow">
          <a:avLst>
            <a:gd name="adj1" fmla="val 60000"/>
            <a:gd name="adj2" fmla="val 5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5400000">
        <a:off x="5544364" y="2426690"/>
        <a:ext cx="451790" cy="450576"/>
      </dsp:txXfrm>
    </dsp:sp>
    <dsp:sp modelId="{DD06F901-1630-4382-A7CD-19D607FA7573}">
      <dsp:nvSpPr>
        <dsp:cNvPr id="0" name=""/>
        <dsp:cNvSpPr/>
      </dsp:nvSpPr>
      <dsp:spPr>
        <a:xfrm>
          <a:off x="4252145" y="3373993"/>
          <a:ext cx="3036229" cy="1821737"/>
        </a:xfrm>
        <a:prstGeom prst="roundRect">
          <a:avLst>
            <a:gd name="adj" fmla="val 10000"/>
          </a:avLst>
        </a:prstGeom>
        <a:solidFill>
          <a:schemeClr val="accent5">
            <a:hueOff val="-4505695"/>
            <a:satOff val="-11613"/>
            <a:lumOff val="-784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a:latin typeface="Arial" panose="020B0604020202020204" pitchFamily="34" charset="0"/>
              <a:cs typeface="Arial" panose="020B0604020202020204" pitchFamily="34" charset="0"/>
            </a:rPr>
            <a:t>Increased focus on quality of life</a:t>
          </a:r>
          <a:endParaRPr lang="en-US" sz="2800" kern="1200">
            <a:latin typeface="Arial" panose="020B0604020202020204" pitchFamily="34" charset="0"/>
            <a:cs typeface="Arial" panose="020B0604020202020204" pitchFamily="34" charset="0"/>
          </a:endParaRPr>
        </a:p>
      </dsp:txBody>
      <dsp:txXfrm>
        <a:off x="4305502" y="3427350"/>
        <a:ext cx="2929515" cy="1715023"/>
      </dsp:txXfrm>
    </dsp:sp>
    <dsp:sp modelId="{4B587EF4-CC5D-4012-A688-C52D3FA6F5AB}">
      <dsp:nvSpPr>
        <dsp:cNvPr id="0" name=""/>
        <dsp:cNvSpPr/>
      </dsp:nvSpPr>
      <dsp:spPr>
        <a:xfrm rot="10800000">
          <a:off x="3341276" y="3908370"/>
          <a:ext cx="643680" cy="752984"/>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10800000">
        <a:off x="3534380" y="4058967"/>
        <a:ext cx="450576" cy="451790"/>
      </dsp:txXfrm>
    </dsp:sp>
    <dsp:sp modelId="{7B53B164-1AC8-4C2D-B680-EE794CB12CCA}">
      <dsp:nvSpPr>
        <dsp:cNvPr id="0" name=""/>
        <dsp:cNvSpPr/>
      </dsp:nvSpPr>
      <dsp:spPr>
        <a:xfrm>
          <a:off x="1423" y="3373993"/>
          <a:ext cx="3036229" cy="1821737"/>
        </a:xfrm>
        <a:prstGeom prst="roundRect">
          <a:avLst>
            <a:gd name="adj" fmla="val 10000"/>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a:latin typeface="Arial" panose="020B0604020202020204" pitchFamily="34" charset="0"/>
              <a:cs typeface="Arial" panose="020B0604020202020204" pitchFamily="34" charset="0"/>
            </a:rPr>
            <a:t>Increased focus on accountability and quality assurance</a:t>
          </a:r>
          <a:endParaRPr lang="en-US" sz="2800" kern="1200">
            <a:latin typeface="Arial" panose="020B0604020202020204" pitchFamily="34" charset="0"/>
            <a:cs typeface="Arial" panose="020B0604020202020204" pitchFamily="34" charset="0"/>
          </a:endParaRPr>
        </a:p>
      </dsp:txBody>
      <dsp:txXfrm>
        <a:off x="54780" y="3427350"/>
        <a:ext cx="2929515" cy="171502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CB2204-03C3-4D8F-AF6E-DBA8DD6700A2}">
      <dsp:nvSpPr>
        <dsp:cNvPr id="0" name=""/>
        <dsp:cNvSpPr/>
      </dsp:nvSpPr>
      <dsp:spPr>
        <a:xfrm>
          <a:off x="0" y="2296"/>
          <a:ext cx="7289799" cy="11639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E28EE0-1689-4ECC-86AE-9571CAD995F4}">
      <dsp:nvSpPr>
        <dsp:cNvPr id="0" name=""/>
        <dsp:cNvSpPr/>
      </dsp:nvSpPr>
      <dsp:spPr>
        <a:xfrm>
          <a:off x="352103" y="264192"/>
          <a:ext cx="640188" cy="6401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B2B563-B434-4F93-91FE-6F7E08280F8A}">
      <dsp:nvSpPr>
        <dsp:cNvPr id="0" name=""/>
        <dsp:cNvSpPr/>
      </dsp:nvSpPr>
      <dsp:spPr>
        <a:xfrm>
          <a:off x="1344396" y="2296"/>
          <a:ext cx="5945402" cy="1163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188" tIns="123188" rIns="123188" bIns="123188" numCol="1" spcCol="1270" anchor="ctr" anchorCtr="0">
          <a:noAutofit/>
        </a:bodyPr>
        <a:lstStyle/>
        <a:p>
          <a:pPr marL="0" lvl="0" indent="0" algn="l" defTabSz="800100">
            <a:lnSpc>
              <a:spcPct val="100000"/>
            </a:lnSpc>
            <a:spcBef>
              <a:spcPct val="0"/>
            </a:spcBef>
            <a:spcAft>
              <a:spcPct val="35000"/>
            </a:spcAft>
            <a:buNone/>
          </a:pPr>
          <a:r>
            <a:rPr lang="en-GB" sz="1800" kern="1200">
              <a:latin typeface="Arial" panose="020B0604020202020204" pitchFamily="34" charset="0"/>
              <a:cs typeface="Arial" panose="020B0604020202020204" pitchFamily="34" charset="0"/>
            </a:rPr>
            <a:t>Greater focus on all panel members having an equal voice.</a:t>
          </a:r>
          <a:endParaRPr lang="en-US" sz="1800" kern="1200">
            <a:latin typeface="Arial" panose="020B0604020202020204" pitchFamily="34" charset="0"/>
            <a:cs typeface="Arial" panose="020B0604020202020204" pitchFamily="34" charset="0"/>
          </a:endParaRPr>
        </a:p>
      </dsp:txBody>
      <dsp:txXfrm>
        <a:off x="1344396" y="2296"/>
        <a:ext cx="5945402" cy="1163979"/>
      </dsp:txXfrm>
    </dsp:sp>
    <dsp:sp modelId="{D7627072-700E-4B8F-BFA3-62ABFDF8B4AC}">
      <dsp:nvSpPr>
        <dsp:cNvPr id="0" name=""/>
        <dsp:cNvSpPr/>
      </dsp:nvSpPr>
      <dsp:spPr>
        <a:xfrm>
          <a:off x="0" y="1457271"/>
          <a:ext cx="7289799" cy="11639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961ADC-1FBC-43CA-B2FC-A241A25D1E94}">
      <dsp:nvSpPr>
        <dsp:cNvPr id="0" name=""/>
        <dsp:cNvSpPr/>
      </dsp:nvSpPr>
      <dsp:spPr>
        <a:xfrm>
          <a:off x="352103" y="1719166"/>
          <a:ext cx="640188" cy="6401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671A05-09FC-480F-93E5-44E24D52227B}">
      <dsp:nvSpPr>
        <dsp:cNvPr id="0" name=""/>
        <dsp:cNvSpPr/>
      </dsp:nvSpPr>
      <dsp:spPr>
        <a:xfrm>
          <a:off x="1344396" y="1457271"/>
          <a:ext cx="5945402" cy="1163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188" tIns="123188" rIns="123188" bIns="123188" numCol="1" spcCol="1270" anchor="ctr" anchorCtr="0">
          <a:noAutofit/>
        </a:bodyPr>
        <a:lstStyle/>
        <a:p>
          <a:pPr marL="0" lvl="0" indent="0" algn="l" defTabSz="800100">
            <a:lnSpc>
              <a:spcPct val="100000"/>
            </a:lnSpc>
            <a:spcBef>
              <a:spcPct val="0"/>
            </a:spcBef>
            <a:spcAft>
              <a:spcPct val="35000"/>
            </a:spcAft>
            <a:buNone/>
          </a:pPr>
          <a:r>
            <a:rPr lang="en-GB" sz="1800" kern="1200">
              <a:latin typeface="Arial" panose="020B0604020202020204" pitchFamily="34" charset="0"/>
              <a:cs typeface="Arial" panose="020B0604020202020204" pitchFamily="34" charset="0"/>
            </a:rPr>
            <a:t>Improved clarity on the escalation process</a:t>
          </a:r>
          <a:r>
            <a:rPr lang="en-GB" sz="1800" kern="1200"/>
            <a:t>.</a:t>
          </a:r>
          <a:endParaRPr lang="en-US" sz="1800" kern="1200"/>
        </a:p>
      </dsp:txBody>
      <dsp:txXfrm>
        <a:off x="1344396" y="1457271"/>
        <a:ext cx="5945402" cy="1163979"/>
      </dsp:txXfrm>
    </dsp:sp>
    <dsp:sp modelId="{C9C1514E-57F5-44C0-9C34-9A79D2D79F85}">
      <dsp:nvSpPr>
        <dsp:cNvPr id="0" name=""/>
        <dsp:cNvSpPr/>
      </dsp:nvSpPr>
      <dsp:spPr>
        <a:xfrm>
          <a:off x="0" y="2912245"/>
          <a:ext cx="7289799" cy="11639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3CD4E6-5902-4E8E-AEAC-95D677DD0F2D}">
      <dsp:nvSpPr>
        <dsp:cNvPr id="0" name=""/>
        <dsp:cNvSpPr/>
      </dsp:nvSpPr>
      <dsp:spPr>
        <a:xfrm>
          <a:off x="352103" y="3174140"/>
          <a:ext cx="640188" cy="6401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7822BD-CE58-47FB-88C3-D33629325034}">
      <dsp:nvSpPr>
        <dsp:cNvPr id="0" name=""/>
        <dsp:cNvSpPr/>
      </dsp:nvSpPr>
      <dsp:spPr>
        <a:xfrm>
          <a:off x="1344396" y="2912245"/>
          <a:ext cx="5945402" cy="1163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188" tIns="123188" rIns="123188" bIns="123188" numCol="1" spcCol="1270" anchor="ctr" anchorCtr="0">
          <a:noAutofit/>
        </a:bodyPr>
        <a:lstStyle/>
        <a:p>
          <a:pPr marL="0" lvl="0" indent="0" algn="l" defTabSz="800100">
            <a:lnSpc>
              <a:spcPct val="100000"/>
            </a:lnSpc>
            <a:spcBef>
              <a:spcPct val="0"/>
            </a:spcBef>
            <a:spcAft>
              <a:spcPct val="35000"/>
            </a:spcAft>
            <a:buNone/>
          </a:pPr>
          <a:r>
            <a:rPr lang="en-GB" sz="1800" kern="1200">
              <a:latin typeface="Arial" panose="020B0604020202020204" pitchFamily="34" charset="0"/>
              <a:cs typeface="Arial" panose="020B0604020202020204" pitchFamily="34" charset="0"/>
            </a:rPr>
            <a:t>Greater focus on matching of panel to the person</a:t>
          </a:r>
          <a:r>
            <a:rPr lang="en-GB" sz="1800" kern="1200"/>
            <a:t>. </a:t>
          </a:r>
          <a:endParaRPr lang="en-US" sz="1800" kern="1200"/>
        </a:p>
      </dsp:txBody>
      <dsp:txXfrm>
        <a:off x="1344396" y="2912245"/>
        <a:ext cx="5945402" cy="1163979"/>
      </dsp:txXfrm>
    </dsp:sp>
    <dsp:sp modelId="{CDB5C672-4C30-44FE-BAB1-9961CB70428E}">
      <dsp:nvSpPr>
        <dsp:cNvPr id="0" name=""/>
        <dsp:cNvSpPr/>
      </dsp:nvSpPr>
      <dsp:spPr>
        <a:xfrm>
          <a:off x="0" y="4367219"/>
          <a:ext cx="7289799" cy="11639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097301-EE9D-47CB-BBC1-24187C873E61}">
      <dsp:nvSpPr>
        <dsp:cNvPr id="0" name=""/>
        <dsp:cNvSpPr/>
      </dsp:nvSpPr>
      <dsp:spPr>
        <a:xfrm>
          <a:off x="352103" y="4629115"/>
          <a:ext cx="640188" cy="6401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D57FFC-35A2-4F21-A87F-0346183F4353}">
      <dsp:nvSpPr>
        <dsp:cNvPr id="0" name=""/>
        <dsp:cNvSpPr/>
      </dsp:nvSpPr>
      <dsp:spPr>
        <a:xfrm>
          <a:off x="1344396" y="4367219"/>
          <a:ext cx="5945402" cy="1163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188" tIns="123188" rIns="123188" bIns="123188" numCol="1" spcCol="1270" anchor="ctr" anchorCtr="0">
          <a:noAutofit/>
        </a:bodyPr>
        <a:lstStyle/>
        <a:p>
          <a:pPr marL="0" lvl="0" indent="0" algn="l" defTabSz="800100">
            <a:lnSpc>
              <a:spcPct val="100000"/>
            </a:lnSpc>
            <a:spcBef>
              <a:spcPct val="0"/>
            </a:spcBef>
            <a:spcAft>
              <a:spcPct val="35000"/>
            </a:spcAft>
            <a:buNone/>
          </a:pPr>
          <a:r>
            <a:rPr lang="en-GB" sz="1800" kern="1200">
              <a:latin typeface="Arial" panose="020B0604020202020204" pitchFamily="34" charset="0"/>
              <a:cs typeface="Arial" panose="020B0604020202020204" pitchFamily="34" charset="0"/>
            </a:rPr>
            <a:t>Links to other processes (Care Programme Approach, Commissioner Oversight visits, Independent CETRs, keyworkers, Senior Intervenors).</a:t>
          </a:r>
          <a:endParaRPr lang="en-US" sz="1800" kern="1200">
            <a:latin typeface="Arial" panose="020B0604020202020204" pitchFamily="34" charset="0"/>
            <a:cs typeface="Arial" panose="020B0604020202020204" pitchFamily="34" charset="0"/>
          </a:endParaRPr>
        </a:p>
      </dsp:txBody>
      <dsp:txXfrm>
        <a:off x="1344396" y="4367219"/>
        <a:ext cx="5945402" cy="116397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3EAAF-8E49-496B-8BE1-BC4BD250B7BF}">
      <dsp:nvSpPr>
        <dsp:cNvPr id="0" name=""/>
        <dsp:cNvSpPr/>
      </dsp:nvSpPr>
      <dsp:spPr>
        <a:xfrm>
          <a:off x="212335" y="469890"/>
          <a:ext cx="1335915" cy="1335915"/>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2CCCB5-2566-4DBB-8DD7-2665F1F39CF9}">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2115D6-470A-4003-818E-4D688564F1BE}">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a:latin typeface="Arial" panose="020B0604020202020204" pitchFamily="34" charset="0"/>
              <a:cs typeface="Arial" panose="020B0604020202020204" pitchFamily="34" charset="0"/>
            </a:rPr>
            <a:t>Clearer on how to request a C(E)TR sooner than minimum timescales.</a:t>
          </a:r>
        </a:p>
      </dsp:txBody>
      <dsp:txXfrm>
        <a:off x="1834517" y="469890"/>
        <a:ext cx="3148942" cy="1335915"/>
      </dsp:txXfrm>
    </dsp:sp>
    <dsp:sp modelId="{FB31F2F1-F4F0-4195-BCCC-3CFDC13F950E}">
      <dsp:nvSpPr>
        <dsp:cNvPr id="0" name=""/>
        <dsp:cNvSpPr/>
      </dsp:nvSpPr>
      <dsp:spPr>
        <a:xfrm>
          <a:off x="5532139" y="469890"/>
          <a:ext cx="1335915" cy="1335915"/>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9BEBAC-A194-4111-A3A7-DED180DEBF3F}">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CEE3E5-BC3C-44AC-9D49-BF71CBE21265}">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rtl="0">
            <a:lnSpc>
              <a:spcPct val="100000"/>
            </a:lnSpc>
            <a:spcBef>
              <a:spcPct val="0"/>
            </a:spcBef>
            <a:spcAft>
              <a:spcPct val="35000"/>
            </a:spcAft>
            <a:buNone/>
          </a:pPr>
          <a:r>
            <a:rPr lang="en-US" sz="2100" b="0" i="0" kern="1200" baseline="0">
              <a:latin typeface="Arial" panose="020B0604020202020204" pitchFamily="34" charset="0"/>
              <a:cs typeface="Arial" panose="020B0604020202020204" pitchFamily="34" charset="0"/>
            </a:rPr>
            <a:t>C(E)TRs to be undertaken for any person moving from one hospital</a:t>
          </a:r>
          <a:r>
            <a:rPr lang="en-US" sz="2100" kern="1200">
              <a:latin typeface="Arial" panose="020B0604020202020204" pitchFamily="34" charset="0"/>
              <a:cs typeface="Arial" panose="020B0604020202020204" pitchFamily="34" charset="0"/>
            </a:rPr>
            <a:t> to another. </a:t>
          </a:r>
        </a:p>
      </dsp:txBody>
      <dsp:txXfrm>
        <a:off x="7154322" y="469890"/>
        <a:ext cx="3148942" cy="1335915"/>
      </dsp:txXfrm>
    </dsp:sp>
    <dsp:sp modelId="{44B6AE6F-F4A8-47AB-BDF7-5E2FECFF0886}">
      <dsp:nvSpPr>
        <dsp:cNvPr id="0" name=""/>
        <dsp:cNvSpPr/>
      </dsp:nvSpPr>
      <dsp:spPr>
        <a:xfrm>
          <a:off x="212335" y="2545532"/>
          <a:ext cx="1335915" cy="1335915"/>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541228-C5F5-40A6-B895-AB5F53691076}">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1D3AC6-6505-4ED9-85BA-D51BFFF66191}">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a:latin typeface="Arial" panose="020B0604020202020204" pitchFamily="34" charset="0"/>
              <a:cs typeface="Arial" panose="020B0604020202020204" pitchFamily="34" charset="0"/>
            </a:rPr>
            <a:t>C(E)TRs to be undertaken within 6 weeks of admission if community C(E)TR has taken place.</a:t>
          </a:r>
        </a:p>
      </dsp:txBody>
      <dsp:txXfrm>
        <a:off x="1834517" y="2545532"/>
        <a:ext cx="3148942" cy="1335915"/>
      </dsp:txXfrm>
    </dsp:sp>
    <dsp:sp modelId="{68426DD8-0060-4220-946C-6C0237A18109}">
      <dsp:nvSpPr>
        <dsp:cNvPr id="0" name=""/>
        <dsp:cNvSpPr/>
      </dsp:nvSpPr>
      <dsp:spPr>
        <a:xfrm>
          <a:off x="5532139" y="2545532"/>
          <a:ext cx="1335915" cy="1335915"/>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7103B0-180A-4A8A-8643-A25E9B62EFED}">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7C4B5C-067A-4E47-BA2A-82076AB94773}">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rtl="0">
            <a:lnSpc>
              <a:spcPct val="100000"/>
            </a:lnSpc>
            <a:spcBef>
              <a:spcPct val="0"/>
            </a:spcBef>
            <a:spcAft>
              <a:spcPct val="35000"/>
            </a:spcAft>
            <a:buNone/>
          </a:pPr>
          <a:r>
            <a:rPr lang="en-US" sz="2100" b="0" i="0" kern="1200" baseline="0">
              <a:latin typeface="Arial" panose="020B0604020202020204" pitchFamily="34" charset="0"/>
              <a:cs typeface="Arial" panose="020B0604020202020204" pitchFamily="34" charset="0"/>
            </a:rPr>
            <a:t>C(E)TR to be undertaken prior to any removal of a diagnosis of Learning Disability or Autism.</a:t>
          </a:r>
          <a:endParaRPr lang="en-US" sz="2100" kern="1200">
            <a:latin typeface="Arial" panose="020B0604020202020204" pitchFamily="34" charset="0"/>
            <a:cs typeface="Arial" panose="020B0604020202020204" pitchFamily="34" charset="0"/>
          </a:endParaRPr>
        </a:p>
      </dsp:txBody>
      <dsp:txXfrm>
        <a:off x="7154322" y="2545532"/>
        <a:ext cx="3148942" cy="133591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C8F0C1-ABAE-4B02-9D86-76F7B09DD848}">
      <dsp:nvSpPr>
        <dsp:cNvPr id="0" name=""/>
        <dsp:cNvSpPr/>
      </dsp:nvSpPr>
      <dsp:spPr>
        <a:xfrm>
          <a:off x="0" y="39687"/>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Payment structure for </a:t>
          </a:r>
          <a:r>
            <a:rPr lang="en-US" sz="3100" kern="1200" err="1"/>
            <a:t>EbyEs</a:t>
          </a:r>
          <a:r>
            <a:rPr lang="en-US" sz="3100" kern="1200"/>
            <a:t> and Clinical Experts</a:t>
          </a:r>
        </a:p>
      </dsp:txBody>
      <dsp:txXfrm>
        <a:off x="0" y="39687"/>
        <a:ext cx="3286125" cy="1971675"/>
      </dsp:txXfrm>
    </dsp:sp>
    <dsp:sp modelId="{13AA65F9-C575-4AC3-B022-785FC98EF1A9}">
      <dsp:nvSpPr>
        <dsp:cNvPr id="0" name=""/>
        <dsp:cNvSpPr/>
      </dsp:nvSpPr>
      <dsp:spPr>
        <a:xfrm>
          <a:off x="3614737" y="39687"/>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Mandatory Training for panel members</a:t>
          </a:r>
        </a:p>
      </dsp:txBody>
      <dsp:txXfrm>
        <a:off x="3614737" y="39687"/>
        <a:ext cx="3286125" cy="1971675"/>
      </dsp:txXfrm>
    </dsp:sp>
    <dsp:sp modelId="{B30C3AA7-F0F2-4A3C-AC1A-F93DABFE621A}">
      <dsp:nvSpPr>
        <dsp:cNvPr id="0" name=""/>
        <dsp:cNvSpPr/>
      </dsp:nvSpPr>
      <dsp:spPr>
        <a:xfrm>
          <a:off x="7229475" y="39687"/>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Option for same panel to undertake follow up review</a:t>
          </a:r>
        </a:p>
      </dsp:txBody>
      <dsp:txXfrm>
        <a:off x="7229475" y="39687"/>
        <a:ext cx="3286125" cy="1971675"/>
      </dsp:txXfrm>
    </dsp:sp>
    <dsp:sp modelId="{397B0651-98EC-42B4-BBD4-915C168D0022}">
      <dsp:nvSpPr>
        <dsp:cNvPr id="0" name=""/>
        <dsp:cNvSpPr/>
      </dsp:nvSpPr>
      <dsp:spPr>
        <a:xfrm>
          <a:off x="1807368" y="2339975"/>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Recommendation for a community follow up C(E)TR post discharge</a:t>
          </a:r>
        </a:p>
      </dsp:txBody>
      <dsp:txXfrm>
        <a:off x="1807368" y="2339975"/>
        <a:ext cx="3286125" cy="1971675"/>
      </dsp:txXfrm>
    </dsp:sp>
    <dsp:sp modelId="{236ECABC-0263-4B1A-B1A0-6689B999F7F0}">
      <dsp:nvSpPr>
        <dsp:cNvPr id="0" name=""/>
        <dsp:cNvSpPr/>
      </dsp:nvSpPr>
      <dsp:spPr>
        <a:xfrm>
          <a:off x="5422106" y="2339975"/>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New oversight process through Oversight Panels</a:t>
          </a:r>
        </a:p>
      </dsp:txBody>
      <dsp:txXfrm>
        <a:off x="5422106" y="2339975"/>
        <a:ext cx="3286125" cy="197167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A0ED71-1ED7-44D5-9CA1-BA4A353E2950}">
      <dsp:nvSpPr>
        <dsp:cNvPr id="0" name=""/>
        <dsp:cNvSpPr/>
      </dsp:nvSpPr>
      <dsp:spPr>
        <a:xfrm>
          <a:off x="0" y="87046"/>
          <a:ext cx="8601075" cy="6498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GB" sz="1700" kern="1200">
              <a:latin typeface="Arial" panose="020B0604020202020204" pitchFamily="34" charset="0"/>
              <a:cs typeface="Arial" panose="020B0604020202020204" pitchFamily="34" charset="0"/>
            </a:rPr>
            <a:t>Planned national information sharing events following publication</a:t>
          </a:r>
          <a:r>
            <a:rPr lang="en-GB" sz="1700" kern="1200"/>
            <a:t>.</a:t>
          </a:r>
        </a:p>
      </dsp:txBody>
      <dsp:txXfrm>
        <a:off x="31723" y="118769"/>
        <a:ext cx="8537629" cy="586397"/>
      </dsp:txXfrm>
    </dsp:sp>
    <dsp:sp modelId="{DA126265-F054-4B00-A6D6-575C5073B0EF}">
      <dsp:nvSpPr>
        <dsp:cNvPr id="0" name=""/>
        <dsp:cNvSpPr/>
      </dsp:nvSpPr>
      <dsp:spPr>
        <a:xfrm>
          <a:off x="0" y="785850"/>
          <a:ext cx="8601075" cy="6498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latin typeface="Arial" panose="020B0604020202020204" pitchFamily="34" charset="0"/>
              <a:cs typeface="Arial" panose="020B0604020202020204" pitchFamily="34" charset="0"/>
            </a:rPr>
            <a:t>Talking with partner organisations to support communication of the new policy</a:t>
          </a:r>
          <a:r>
            <a:rPr lang="en-GB" sz="1700" kern="1200"/>
            <a:t>.</a:t>
          </a:r>
          <a:endParaRPr lang="en-US" sz="1700" kern="1200"/>
        </a:p>
      </dsp:txBody>
      <dsp:txXfrm>
        <a:off x="31723" y="817573"/>
        <a:ext cx="8537629" cy="586397"/>
      </dsp:txXfrm>
    </dsp:sp>
    <dsp:sp modelId="{74B2A671-F3BD-49D1-B17D-88A3A30E6DCD}">
      <dsp:nvSpPr>
        <dsp:cNvPr id="0" name=""/>
        <dsp:cNvSpPr/>
      </dsp:nvSpPr>
      <dsp:spPr>
        <a:xfrm>
          <a:off x="0" y="1484653"/>
          <a:ext cx="8601075" cy="6498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latin typeface="Arial" panose="020B0604020202020204" pitchFamily="34" charset="0"/>
              <a:cs typeface="Arial" panose="020B0604020202020204" pitchFamily="34" charset="0"/>
            </a:rPr>
            <a:t>Training being developed with Health Education England.</a:t>
          </a:r>
          <a:endParaRPr lang="en-US" sz="1700" kern="1200">
            <a:latin typeface="Arial" panose="020B0604020202020204" pitchFamily="34" charset="0"/>
            <a:cs typeface="Arial" panose="020B0604020202020204" pitchFamily="34" charset="0"/>
          </a:endParaRPr>
        </a:p>
      </dsp:txBody>
      <dsp:txXfrm>
        <a:off x="31723" y="1516376"/>
        <a:ext cx="8537629" cy="586397"/>
      </dsp:txXfrm>
    </dsp:sp>
    <dsp:sp modelId="{32495AF2-C371-4EC0-805A-77D71F5C7192}">
      <dsp:nvSpPr>
        <dsp:cNvPr id="0" name=""/>
        <dsp:cNvSpPr/>
      </dsp:nvSpPr>
      <dsp:spPr>
        <a:xfrm>
          <a:off x="0" y="2183457"/>
          <a:ext cx="8601075" cy="6498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GB" sz="1700" kern="1200">
              <a:latin typeface="Arial" panose="020B0604020202020204" pitchFamily="34" charset="0"/>
              <a:cs typeface="Arial" panose="020B0604020202020204" pitchFamily="34" charset="0"/>
            </a:rPr>
            <a:t>National research being commissioned into the effectiveness of C(E)TRs.</a:t>
          </a:r>
        </a:p>
      </dsp:txBody>
      <dsp:txXfrm>
        <a:off x="31723" y="2215180"/>
        <a:ext cx="8537629" cy="586397"/>
      </dsp:txXfrm>
    </dsp:sp>
    <dsp:sp modelId="{AFE57316-CABC-4DCF-8E9E-349D767CB92C}">
      <dsp:nvSpPr>
        <dsp:cNvPr id="0" name=""/>
        <dsp:cNvSpPr/>
      </dsp:nvSpPr>
      <dsp:spPr>
        <a:xfrm>
          <a:off x="0" y="2882260"/>
          <a:ext cx="8601075" cy="6498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latin typeface="Arial" panose="020B0604020202020204" pitchFamily="34" charset="0"/>
              <a:cs typeface="Arial" panose="020B0604020202020204" pitchFamily="34" charset="0"/>
            </a:rPr>
            <a:t>Refresh of the CETR Code of Practice, Toolkit and DSR Audit Tool to support the new policy.</a:t>
          </a:r>
          <a:endParaRPr lang="en-US" sz="1700" kern="1200">
            <a:latin typeface="Arial" panose="020B0604020202020204" pitchFamily="34" charset="0"/>
            <a:cs typeface="Arial" panose="020B0604020202020204" pitchFamily="34" charset="0"/>
          </a:endParaRPr>
        </a:p>
      </dsp:txBody>
      <dsp:txXfrm>
        <a:off x="31723" y="2913983"/>
        <a:ext cx="8537629" cy="586397"/>
      </dsp:txXfrm>
    </dsp:sp>
    <dsp:sp modelId="{AA742DE3-A048-471E-9A3A-717320E30B08}">
      <dsp:nvSpPr>
        <dsp:cNvPr id="0" name=""/>
        <dsp:cNvSpPr/>
      </dsp:nvSpPr>
      <dsp:spPr>
        <a:xfrm>
          <a:off x="0" y="3581064"/>
          <a:ext cx="8601075" cy="6498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GB" sz="1700" kern="1200">
              <a:latin typeface="Arial" panose="020B0604020202020204" pitchFamily="34" charset="0"/>
              <a:cs typeface="Arial" panose="020B0604020202020204" pitchFamily="34" charset="0"/>
            </a:rPr>
            <a:t>CETR Key Lines Of Enquiry document being updated based on stakeholder feedback.</a:t>
          </a:r>
          <a:endParaRPr lang="en-US" sz="1700" kern="1200">
            <a:latin typeface="Arial" panose="020B0604020202020204" pitchFamily="34" charset="0"/>
            <a:cs typeface="Arial" panose="020B0604020202020204" pitchFamily="34" charset="0"/>
          </a:endParaRPr>
        </a:p>
      </dsp:txBody>
      <dsp:txXfrm>
        <a:off x="31723" y="3612787"/>
        <a:ext cx="8537629" cy="586397"/>
      </dsp:txXfrm>
    </dsp:sp>
    <dsp:sp modelId="{A2D7224C-FF45-8549-93E9-1EC914DB10A9}">
      <dsp:nvSpPr>
        <dsp:cNvPr id="0" name=""/>
        <dsp:cNvSpPr/>
      </dsp:nvSpPr>
      <dsp:spPr>
        <a:xfrm>
          <a:off x="0" y="4279867"/>
          <a:ext cx="8601075" cy="6498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Regional exercise to baseline current compliance with ICBs</a:t>
          </a:r>
        </a:p>
      </dsp:txBody>
      <dsp:txXfrm>
        <a:off x="31723" y="4311590"/>
        <a:ext cx="8537629" cy="5863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99BF49-F14C-44CB-80F0-2EAB5D888551}">
      <dsp:nvSpPr>
        <dsp:cNvPr id="0" name=""/>
        <dsp:cNvSpPr/>
      </dsp:nvSpPr>
      <dsp:spPr>
        <a:xfrm>
          <a:off x="0" y="602660"/>
          <a:ext cx="10515600" cy="999033"/>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100000"/>
            </a:lnSpc>
            <a:spcBef>
              <a:spcPct val="0"/>
            </a:spcBef>
            <a:spcAft>
              <a:spcPct val="35000"/>
            </a:spcAft>
            <a:buNone/>
          </a:pPr>
          <a:r>
            <a:rPr lang="en-GB" sz="2300" kern="1200"/>
            <a:t>The combined DSR CETR policy has now been published (25</a:t>
          </a:r>
          <a:r>
            <a:rPr lang="en-GB" sz="2300" kern="1200" baseline="30000"/>
            <a:t>th</a:t>
          </a:r>
          <a:r>
            <a:rPr lang="en-GB" sz="2300" kern="1200"/>
            <a:t> January 2023).</a:t>
          </a:r>
          <a:endParaRPr lang="en-US" sz="2300" b="1" kern="1200"/>
        </a:p>
      </dsp:txBody>
      <dsp:txXfrm>
        <a:off x="48769" y="651429"/>
        <a:ext cx="10418062" cy="901495"/>
      </dsp:txXfrm>
    </dsp:sp>
    <dsp:sp modelId="{1CA79B72-5CDA-464E-B23B-429D4C43AC50}">
      <dsp:nvSpPr>
        <dsp:cNvPr id="0" name=""/>
        <dsp:cNvSpPr/>
      </dsp:nvSpPr>
      <dsp:spPr>
        <a:xfrm>
          <a:off x="0" y="1667727"/>
          <a:ext cx="10515600" cy="999033"/>
        </a:xfrm>
        <a:prstGeom prst="roundRect">
          <a:avLst/>
        </a:prstGeom>
        <a:solidFill>
          <a:schemeClr val="accent5">
            <a:hueOff val="-3379271"/>
            <a:satOff val="-8710"/>
            <a:lumOff val="-588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100000"/>
            </a:lnSpc>
            <a:spcBef>
              <a:spcPct val="0"/>
            </a:spcBef>
            <a:spcAft>
              <a:spcPct val="35000"/>
            </a:spcAft>
            <a:buNone/>
          </a:pPr>
          <a:r>
            <a:rPr lang="en-US" sz="2300" b="0" i="0" kern="1200" baseline="0"/>
            <a:t>C(E)T</a:t>
          </a:r>
          <a:r>
            <a:rPr lang="en-US" sz="2300" kern="1200"/>
            <a:t>R guidance and DSR guidance are both included in the published policy.</a:t>
          </a:r>
        </a:p>
      </dsp:txBody>
      <dsp:txXfrm>
        <a:off x="48769" y="1716496"/>
        <a:ext cx="10418062" cy="901495"/>
      </dsp:txXfrm>
    </dsp:sp>
    <dsp:sp modelId="{05AD3ACA-08BE-4EEE-B917-8E2DDDFEC50B}">
      <dsp:nvSpPr>
        <dsp:cNvPr id="0" name=""/>
        <dsp:cNvSpPr/>
      </dsp:nvSpPr>
      <dsp:spPr>
        <a:xfrm>
          <a:off x="0" y="2741425"/>
          <a:ext cx="10515600" cy="999033"/>
        </a:xfrm>
        <a:prstGeom prst="roundRect">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100000"/>
            </a:lnSpc>
            <a:spcBef>
              <a:spcPct val="0"/>
            </a:spcBef>
            <a:spcAft>
              <a:spcPct val="35000"/>
            </a:spcAft>
            <a:buNone/>
          </a:pPr>
          <a:r>
            <a:rPr lang="en-GB" sz="2300" b="1" i="0" kern="1200">
              <a:latin typeface="Calibri Light" panose="020F0302020204030204"/>
            </a:rPr>
            <a:t>There</a:t>
          </a:r>
          <a:r>
            <a:rPr lang="en-GB" sz="2300" b="1" i="0" kern="1200"/>
            <a:t> </a:t>
          </a:r>
          <a:r>
            <a:rPr lang="en-GB" sz="2300" b="1" i="0" kern="1200">
              <a:latin typeface="Calibri Light" panose="020F0302020204030204"/>
            </a:rPr>
            <a:t>will be a three-month period between publication and implementation to allow time for the changes to be embedded. This is expected to be complete on 1</a:t>
          </a:r>
          <a:r>
            <a:rPr lang="en-GB" sz="2300" b="1" i="0" kern="1200" baseline="30000">
              <a:latin typeface="Calibri Light" panose="020F0302020204030204"/>
            </a:rPr>
            <a:t>st</a:t>
          </a:r>
          <a:r>
            <a:rPr lang="en-GB" sz="2300" b="1" i="0" kern="1200">
              <a:latin typeface="Calibri Light" panose="020F0302020204030204"/>
            </a:rPr>
            <a:t> May 2023.</a:t>
          </a:r>
          <a:endParaRPr lang="en-US" sz="2300" b="1" i="0" kern="1200"/>
        </a:p>
      </dsp:txBody>
      <dsp:txXfrm>
        <a:off x="48769" y="2790194"/>
        <a:ext cx="10418062" cy="9014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E040F-0B56-41D6-BDC3-217EE63ABE3C}">
      <dsp:nvSpPr>
        <dsp:cNvPr id="0" name=""/>
        <dsp:cNvSpPr/>
      </dsp:nvSpPr>
      <dsp:spPr>
        <a:xfrm>
          <a:off x="0" y="291846"/>
          <a:ext cx="10641498" cy="1712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“A Dynamic Support Register (DSR) is the tool used in a local area to identify individual children, young people and adults with a learning disability, autism or both who are at risk or may become at risk of admission to a mental health inpatient setting without specific and timely Dynamic Support”</a:t>
          </a:r>
        </a:p>
      </dsp:txBody>
      <dsp:txXfrm>
        <a:off x="83616" y="375462"/>
        <a:ext cx="10474266" cy="1545648"/>
      </dsp:txXfrm>
    </dsp:sp>
    <dsp:sp modelId="{44D767C7-4343-4665-ACD8-A037FBC367B8}">
      <dsp:nvSpPr>
        <dsp:cNvPr id="0" name=""/>
        <dsp:cNvSpPr/>
      </dsp:nvSpPr>
      <dsp:spPr>
        <a:xfrm>
          <a:off x="0" y="2073846"/>
          <a:ext cx="10641498" cy="1712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Note: the term “At Risk of Admission Register” was originally used, this term continues to be used in some areas. Similarly, the Dynamic Support Register is also known in some local areas as a Dynamic Support Database (DSD). The Draft Mental Health Bill (2022) uses the term “registers of people at risk of detention”.</a:t>
          </a:r>
        </a:p>
      </dsp:txBody>
      <dsp:txXfrm>
        <a:off x="83616" y="2157462"/>
        <a:ext cx="10474266" cy="15456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88EBB-B0B1-40D9-AE83-B6221E4A2791}">
      <dsp:nvSpPr>
        <dsp:cNvPr id="0" name=""/>
        <dsp:cNvSpPr/>
      </dsp:nvSpPr>
      <dsp:spPr>
        <a:xfrm>
          <a:off x="0" y="78669"/>
          <a:ext cx="10515600" cy="99450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kumimoji="0" lang="en-GB" sz="2500" b="0" i="0" u="none" strike="noStrike" kern="1200" cap="none" spc="0" normalizeH="0" baseline="0" noProof="0">
              <a:effectLst/>
              <a:uLnTx/>
              <a:uFillTx/>
              <a:latin typeface="+mn-lt"/>
              <a:ea typeface="+mn-ea"/>
              <a:cs typeface="+mn-cs"/>
            </a:rPr>
            <a:t>There should be a standard approach to understanding people's needs and the support they might </a:t>
          </a:r>
          <a:r>
            <a:rPr lang="en-GB" sz="2500" kern="1200">
              <a:latin typeface="Calibri Light" panose="020F0302020204030204"/>
            </a:rPr>
            <a:t>need.</a:t>
          </a:r>
          <a:endParaRPr lang="en-US" sz="2500" kern="1200">
            <a:latin typeface="Calibri Light" panose="020F0302020204030204"/>
          </a:endParaRPr>
        </a:p>
      </dsp:txBody>
      <dsp:txXfrm>
        <a:off x="48547" y="127216"/>
        <a:ext cx="10418506" cy="897406"/>
      </dsp:txXfrm>
    </dsp:sp>
    <dsp:sp modelId="{AFED07BB-2869-41CF-A99E-BAB4D5AE6883}">
      <dsp:nvSpPr>
        <dsp:cNvPr id="0" name=""/>
        <dsp:cNvSpPr/>
      </dsp:nvSpPr>
      <dsp:spPr>
        <a:xfrm>
          <a:off x="0" y="1145169"/>
          <a:ext cx="10515600" cy="994500"/>
        </a:xfrm>
        <a:prstGeom prst="roundRect">
          <a:avLst/>
        </a:prstGeom>
        <a:solidFill>
          <a:schemeClr val="accent5">
            <a:hueOff val="-2252848"/>
            <a:satOff val="-5806"/>
            <a:lumOff val="-392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latin typeface="Calibri Light" panose="020F0302020204030204"/>
            </a:rPr>
            <a:t>There</a:t>
          </a:r>
          <a:r>
            <a:rPr lang="en-GB" sz="2500" b="0" kern="1200">
              <a:latin typeface="Calibri Light" panose="020F0302020204030204"/>
            </a:rPr>
            <a:t> should be no</a:t>
          </a:r>
          <a:r>
            <a:rPr lang="en-GB" sz="2500" b="0" kern="1200"/>
            <a:t> wrong door to ask for help!</a:t>
          </a:r>
          <a:endParaRPr lang="en-GB" sz="2500" kern="1200"/>
        </a:p>
      </dsp:txBody>
      <dsp:txXfrm>
        <a:off x="48547" y="1193716"/>
        <a:ext cx="10418506" cy="897406"/>
      </dsp:txXfrm>
    </dsp:sp>
    <dsp:sp modelId="{7A679C52-2A4C-46EC-8515-9CDEA08EED0D}">
      <dsp:nvSpPr>
        <dsp:cNvPr id="0" name=""/>
        <dsp:cNvSpPr/>
      </dsp:nvSpPr>
      <dsp:spPr>
        <a:xfrm>
          <a:off x="0" y="2211669"/>
          <a:ext cx="10515600" cy="994500"/>
        </a:xfrm>
        <a:prstGeom prst="roundRect">
          <a:avLst/>
        </a:prstGeom>
        <a:solidFill>
          <a:schemeClr val="accent5">
            <a:hueOff val="-4505695"/>
            <a:satOff val="-11613"/>
            <a:lumOff val="-784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latin typeface="Calibri Light" panose="020F0302020204030204"/>
            </a:rPr>
            <a:t>People are not always clear on how to find their </a:t>
          </a:r>
          <a:r>
            <a:rPr lang="en-US" sz="2500" kern="1200"/>
            <a:t>local Dynamic Support Register.</a:t>
          </a:r>
        </a:p>
      </dsp:txBody>
      <dsp:txXfrm>
        <a:off x="48547" y="2260216"/>
        <a:ext cx="10418506" cy="897406"/>
      </dsp:txXfrm>
    </dsp:sp>
    <dsp:sp modelId="{4E0C3659-E854-4C72-B8BA-1564B325A3BA}">
      <dsp:nvSpPr>
        <dsp:cNvPr id="0" name=""/>
        <dsp:cNvSpPr/>
      </dsp:nvSpPr>
      <dsp:spPr>
        <a:xfrm>
          <a:off x="0" y="3278169"/>
          <a:ext cx="10515600" cy="994500"/>
        </a:xfrm>
        <a:prstGeom prst="roundRect">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latin typeface="Calibri Light" panose="020F0302020204030204"/>
            </a:rPr>
            <a:t>People are not always sure who</a:t>
          </a:r>
          <a:r>
            <a:rPr lang="en-US" sz="2500" kern="1200"/>
            <a:t> is responsible for the Dynamic Support Register.</a:t>
          </a:r>
        </a:p>
      </dsp:txBody>
      <dsp:txXfrm>
        <a:off x="48547" y="3326716"/>
        <a:ext cx="10418506" cy="8974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4C822F-B5EC-4B0C-B61C-455ED9BA5408}">
      <dsp:nvSpPr>
        <dsp:cNvPr id="0" name=""/>
        <dsp:cNvSpPr/>
      </dsp:nvSpPr>
      <dsp:spPr>
        <a:xfrm>
          <a:off x="247176" y="3252872"/>
          <a:ext cx="3036229" cy="1821737"/>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Increased accountability for ICBs</a:t>
          </a:r>
        </a:p>
        <a:p>
          <a:pPr marL="0" lvl="0" indent="0" algn="ctr" defTabSz="1066800">
            <a:lnSpc>
              <a:spcPct val="90000"/>
            </a:lnSpc>
            <a:spcBef>
              <a:spcPct val="0"/>
            </a:spcBef>
            <a:spcAft>
              <a:spcPct val="35000"/>
            </a:spcAft>
            <a:buNone/>
          </a:pPr>
          <a:endParaRPr lang="en-US" sz="2400" kern="1200"/>
        </a:p>
      </dsp:txBody>
      <dsp:txXfrm>
        <a:off x="300533" y="3306229"/>
        <a:ext cx="2929515" cy="1715023"/>
      </dsp:txXfrm>
    </dsp:sp>
    <dsp:sp modelId="{86AB200B-DD67-47A9-8399-D0CC3E875F90}">
      <dsp:nvSpPr>
        <dsp:cNvPr id="0" name=""/>
        <dsp:cNvSpPr/>
      </dsp:nvSpPr>
      <dsp:spPr>
        <a:xfrm rot="10800000">
          <a:off x="3448049" y="3578965"/>
          <a:ext cx="451097" cy="70724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3583378" y="3720415"/>
        <a:ext cx="315768" cy="424348"/>
      </dsp:txXfrm>
    </dsp:sp>
    <dsp:sp modelId="{BBB07225-1C6A-48E0-A381-09CC0305E559}">
      <dsp:nvSpPr>
        <dsp:cNvPr id="0" name=""/>
        <dsp:cNvSpPr/>
      </dsp:nvSpPr>
      <dsp:spPr>
        <a:xfrm>
          <a:off x="4126415" y="3252872"/>
          <a:ext cx="3036229" cy="1821737"/>
        </a:xfrm>
        <a:prstGeom prst="roundRect">
          <a:avLst>
            <a:gd name="adj" fmla="val 10000"/>
          </a:avLst>
        </a:prstGeom>
        <a:solidFill>
          <a:schemeClr val="accent5">
            <a:hueOff val="-2252848"/>
            <a:satOff val="-5806"/>
            <a:lumOff val="-392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Increased local visibility and understanding of the DSR</a:t>
          </a:r>
          <a:endParaRPr lang="en-US" sz="2400" kern="1200"/>
        </a:p>
      </dsp:txBody>
      <dsp:txXfrm>
        <a:off x="4179772" y="3306229"/>
        <a:ext cx="2929515" cy="1715023"/>
      </dsp:txXfrm>
    </dsp:sp>
    <dsp:sp modelId="{F74B6AA6-2453-4528-A620-01326C0CB117}">
      <dsp:nvSpPr>
        <dsp:cNvPr id="0" name=""/>
        <dsp:cNvSpPr/>
      </dsp:nvSpPr>
      <dsp:spPr>
        <a:xfrm rot="5373806">
          <a:off x="5262744" y="2129349"/>
          <a:ext cx="624792" cy="752984"/>
        </a:xfrm>
        <a:prstGeom prst="rightArrow">
          <a:avLst>
            <a:gd name="adj1" fmla="val 60000"/>
            <a:gd name="adj2" fmla="val 5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5400000">
        <a:off x="5348531" y="2193448"/>
        <a:ext cx="451790" cy="437354"/>
      </dsp:txXfrm>
    </dsp:sp>
    <dsp:sp modelId="{DD06F901-1630-4382-A7CD-19D607FA7573}">
      <dsp:nvSpPr>
        <dsp:cNvPr id="0" name=""/>
        <dsp:cNvSpPr/>
      </dsp:nvSpPr>
      <dsp:spPr>
        <a:xfrm>
          <a:off x="4121951" y="252282"/>
          <a:ext cx="3036229" cy="1821737"/>
        </a:xfrm>
        <a:prstGeom prst="roundRect">
          <a:avLst>
            <a:gd name="adj" fmla="val 10000"/>
          </a:avLst>
        </a:prstGeom>
        <a:solidFill>
          <a:schemeClr val="accent5">
            <a:hueOff val="-4505695"/>
            <a:satOff val="-11613"/>
            <a:lumOff val="-784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Increased focus on </a:t>
          </a:r>
          <a:r>
            <a:rPr lang="en-GB" sz="2400" kern="1200">
              <a:latin typeface="Calibri Light" panose="020F0302020204030204"/>
            </a:rPr>
            <a:t>autistic</a:t>
          </a:r>
          <a:r>
            <a:rPr lang="en-GB" sz="2400" kern="1200"/>
            <a:t> people</a:t>
          </a:r>
        </a:p>
      </dsp:txBody>
      <dsp:txXfrm>
        <a:off x="4175308" y="305639"/>
        <a:ext cx="2929515" cy="1715023"/>
      </dsp:txXfrm>
    </dsp:sp>
    <dsp:sp modelId="{4B587EF4-CC5D-4012-A688-C52D3FA6F5AB}">
      <dsp:nvSpPr>
        <dsp:cNvPr id="0" name=""/>
        <dsp:cNvSpPr/>
      </dsp:nvSpPr>
      <dsp:spPr>
        <a:xfrm flipV="1">
          <a:off x="3516623" y="809154"/>
          <a:ext cx="480025" cy="671775"/>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10800000">
        <a:off x="3516623" y="943509"/>
        <a:ext cx="336018" cy="403065"/>
      </dsp:txXfrm>
    </dsp:sp>
    <dsp:sp modelId="{7B53B164-1AC8-4C2D-B680-EE794CB12CCA}">
      <dsp:nvSpPr>
        <dsp:cNvPr id="0" name=""/>
        <dsp:cNvSpPr/>
      </dsp:nvSpPr>
      <dsp:spPr>
        <a:xfrm>
          <a:off x="332494" y="215847"/>
          <a:ext cx="3036229" cy="1821737"/>
        </a:xfrm>
        <a:prstGeom prst="roundRect">
          <a:avLst>
            <a:gd name="adj" fmla="val 10000"/>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Increased focus on identifying people at risk of admission to hospital </a:t>
          </a:r>
          <a:endParaRPr lang="en-US" sz="2400" kern="1200"/>
        </a:p>
      </dsp:txBody>
      <dsp:txXfrm>
        <a:off x="385851" y="269204"/>
        <a:ext cx="2929515" cy="17150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CB2204-03C3-4D8F-AF6E-DBA8DD6700A2}">
      <dsp:nvSpPr>
        <dsp:cNvPr id="0" name=""/>
        <dsp:cNvSpPr/>
      </dsp:nvSpPr>
      <dsp:spPr>
        <a:xfrm>
          <a:off x="0" y="2296"/>
          <a:ext cx="5579532" cy="11639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E28EE0-1689-4ECC-86AE-9571CAD995F4}">
      <dsp:nvSpPr>
        <dsp:cNvPr id="0" name=""/>
        <dsp:cNvSpPr/>
      </dsp:nvSpPr>
      <dsp:spPr>
        <a:xfrm>
          <a:off x="352103" y="264192"/>
          <a:ext cx="640188" cy="6401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B2B563-B434-4F93-91FE-6F7E08280F8A}">
      <dsp:nvSpPr>
        <dsp:cNvPr id="0" name=""/>
        <dsp:cNvSpPr/>
      </dsp:nvSpPr>
      <dsp:spPr>
        <a:xfrm>
          <a:off x="1344396" y="2296"/>
          <a:ext cx="4235135" cy="1163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188" tIns="123188" rIns="123188" bIns="123188" numCol="1" spcCol="1270" anchor="ctr" anchorCtr="0">
          <a:noAutofit/>
        </a:bodyPr>
        <a:lstStyle/>
        <a:p>
          <a:pPr marL="0" lvl="0" indent="0" algn="l" defTabSz="933450">
            <a:lnSpc>
              <a:spcPct val="90000"/>
            </a:lnSpc>
            <a:spcBef>
              <a:spcPct val="0"/>
            </a:spcBef>
            <a:spcAft>
              <a:spcPct val="35000"/>
            </a:spcAft>
            <a:buNone/>
          </a:pPr>
          <a:r>
            <a:rPr lang="en-GB" sz="2100" kern="1200"/>
            <a:t>Greater focus on shared ownership across local systems to improve joint working.</a:t>
          </a:r>
          <a:endParaRPr lang="en-US" sz="2100" kern="1200"/>
        </a:p>
      </dsp:txBody>
      <dsp:txXfrm>
        <a:off x="1344396" y="2296"/>
        <a:ext cx="4235135" cy="1163979"/>
      </dsp:txXfrm>
    </dsp:sp>
    <dsp:sp modelId="{D7627072-700E-4B8F-BFA3-62ABFDF8B4AC}">
      <dsp:nvSpPr>
        <dsp:cNvPr id="0" name=""/>
        <dsp:cNvSpPr/>
      </dsp:nvSpPr>
      <dsp:spPr>
        <a:xfrm>
          <a:off x="0" y="1480934"/>
          <a:ext cx="5579532" cy="11639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961ADC-1FBC-43CA-B2FC-A241A25D1E94}">
      <dsp:nvSpPr>
        <dsp:cNvPr id="0" name=""/>
        <dsp:cNvSpPr/>
      </dsp:nvSpPr>
      <dsp:spPr>
        <a:xfrm>
          <a:off x="352103" y="1719166"/>
          <a:ext cx="640188" cy="6401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671A05-09FC-480F-93E5-44E24D52227B}">
      <dsp:nvSpPr>
        <dsp:cNvPr id="0" name=""/>
        <dsp:cNvSpPr/>
      </dsp:nvSpPr>
      <dsp:spPr>
        <a:xfrm>
          <a:off x="1344396" y="1457271"/>
          <a:ext cx="4235135" cy="1163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188" tIns="123188" rIns="123188" bIns="123188" numCol="1" spcCol="1270" anchor="ctr" anchorCtr="0">
          <a:noAutofit/>
        </a:bodyPr>
        <a:lstStyle/>
        <a:p>
          <a:pPr marL="0" lvl="0" indent="0" algn="l" defTabSz="933450" rtl="0">
            <a:lnSpc>
              <a:spcPct val="90000"/>
            </a:lnSpc>
            <a:spcBef>
              <a:spcPct val="0"/>
            </a:spcBef>
            <a:spcAft>
              <a:spcPct val="35000"/>
            </a:spcAft>
            <a:buNone/>
          </a:pPr>
          <a:r>
            <a:rPr lang="en-GB" sz="2100" kern="1200"/>
            <a:t>Responsive to changing needs and risk</a:t>
          </a:r>
          <a:r>
            <a:rPr lang="en-GB" sz="2100" kern="1200">
              <a:latin typeface="Calibri Light" panose="020F0302020204030204"/>
            </a:rPr>
            <a:t> </a:t>
          </a:r>
          <a:endParaRPr lang="en-US" sz="2100" kern="1200"/>
        </a:p>
      </dsp:txBody>
      <dsp:txXfrm>
        <a:off x="1344396" y="1457271"/>
        <a:ext cx="4235135" cy="1163979"/>
      </dsp:txXfrm>
    </dsp:sp>
    <dsp:sp modelId="{C9C1514E-57F5-44C0-9C34-9A79D2D79F85}">
      <dsp:nvSpPr>
        <dsp:cNvPr id="0" name=""/>
        <dsp:cNvSpPr/>
      </dsp:nvSpPr>
      <dsp:spPr>
        <a:xfrm>
          <a:off x="0" y="2912245"/>
          <a:ext cx="5579532" cy="11639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3CD4E6-5902-4E8E-AEAC-95D677DD0F2D}">
      <dsp:nvSpPr>
        <dsp:cNvPr id="0" name=""/>
        <dsp:cNvSpPr/>
      </dsp:nvSpPr>
      <dsp:spPr>
        <a:xfrm>
          <a:off x="352103" y="3174140"/>
          <a:ext cx="640188" cy="640188"/>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7822BD-CE58-47FB-88C3-D33629325034}">
      <dsp:nvSpPr>
        <dsp:cNvPr id="0" name=""/>
        <dsp:cNvSpPr/>
      </dsp:nvSpPr>
      <dsp:spPr>
        <a:xfrm>
          <a:off x="1344396" y="2912245"/>
          <a:ext cx="4235135" cy="1163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188" tIns="123188" rIns="123188" bIns="123188" numCol="1" spcCol="1270" anchor="ctr" anchorCtr="0">
          <a:noAutofit/>
        </a:bodyPr>
        <a:lstStyle/>
        <a:p>
          <a:pPr marL="0" lvl="0" indent="0" algn="l" defTabSz="933450">
            <a:lnSpc>
              <a:spcPct val="90000"/>
            </a:lnSpc>
            <a:spcBef>
              <a:spcPct val="0"/>
            </a:spcBef>
            <a:spcAft>
              <a:spcPct val="35000"/>
            </a:spcAft>
            <a:buNone/>
          </a:pPr>
          <a:r>
            <a:rPr lang="en-GB" sz="2100" kern="1200"/>
            <a:t>Dependant on </a:t>
          </a:r>
          <a:r>
            <a:rPr lang="en-GB" sz="2100" kern="1200">
              <a:latin typeface="Calibri Light" panose="020F0302020204030204"/>
            </a:rPr>
            <a:t>co-produced</a:t>
          </a:r>
          <a:r>
            <a:rPr lang="en-GB" sz="2100" kern="1200"/>
            <a:t> local implementation</a:t>
          </a:r>
          <a:endParaRPr lang="en-US" sz="2100" kern="1200"/>
        </a:p>
      </dsp:txBody>
      <dsp:txXfrm>
        <a:off x="1344396" y="2912245"/>
        <a:ext cx="4235135" cy="1163979"/>
      </dsp:txXfrm>
    </dsp:sp>
    <dsp:sp modelId="{CDB5C672-4C30-44FE-BAB1-9961CB70428E}">
      <dsp:nvSpPr>
        <dsp:cNvPr id="0" name=""/>
        <dsp:cNvSpPr/>
      </dsp:nvSpPr>
      <dsp:spPr>
        <a:xfrm>
          <a:off x="0" y="4367219"/>
          <a:ext cx="5579532" cy="11639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097301-EE9D-47CB-BBC1-24187C873E61}">
      <dsp:nvSpPr>
        <dsp:cNvPr id="0" name=""/>
        <dsp:cNvSpPr/>
      </dsp:nvSpPr>
      <dsp:spPr>
        <a:xfrm>
          <a:off x="352103" y="4629115"/>
          <a:ext cx="640188" cy="640188"/>
        </a:xfrm>
        <a:prstGeom prst="rect">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D57FFC-35A2-4F21-A87F-0346183F4353}">
      <dsp:nvSpPr>
        <dsp:cNvPr id="0" name=""/>
        <dsp:cNvSpPr/>
      </dsp:nvSpPr>
      <dsp:spPr>
        <a:xfrm>
          <a:off x="1344396" y="4367219"/>
          <a:ext cx="4235135" cy="1163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188" tIns="123188" rIns="123188" bIns="123188" numCol="1" spcCol="1270" anchor="ctr" anchorCtr="0">
          <a:noAutofit/>
        </a:bodyPr>
        <a:lstStyle/>
        <a:p>
          <a:pPr marL="0" lvl="0" indent="0" algn="l" defTabSz="933450">
            <a:lnSpc>
              <a:spcPct val="90000"/>
            </a:lnSpc>
            <a:spcBef>
              <a:spcPct val="0"/>
            </a:spcBef>
            <a:spcAft>
              <a:spcPct val="35000"/>
            </a:spcAft>
            <a:buNone/>
          </a:pPr>
          <a:r>
            <a:rPr lang="en-GB" sz="2100" kern="1200"/>
            <a:t>Greater focus on </a:t>
          </a:r>
          <a:r>
            <a:rPr lang="en-GB" sz="2100" kern="1200">
              <a:latin typeface="Calibri Light" panose="020F0302020204030204"/>
            </a:rPr>
            <a:t>children</a:t>
          </a:r>
          <a:r>
            <a:rPr lang="en-GB" sz="2100" kern="1200"/>
            <a:t> </a:t>
          </a:r>
          <a:r>
            <a:rPr lang="en-GB" sz="2100" kern="1200">
              <a:latin typeface="Calibri Light" panose="020F0302020204030204"/>
            </a:rPr>
            <a:t>and</a:t>
          </a:r>
          <a:r>
            <a:rPr lang="en-GB" sz="2100" kern="1200"/>
            <a:t> </a:t>
          </a:r>
          <a:r>
            <a:rPr lang="en-GB" sz="2100" kern="1200">
              <a:latin typeface="Calibri Light" panose="020F0302020204030204"/>
            </a:rPr>
            <a:t>young</a:t>
          </a:r>
          <a:r>
            <a:rPr lang="en-GB" sz="2100" kern="1200"/>
            <a:t> </a:t>
          </a:r>
          <a:r>
            <a:rPr lang="en-GB" sz="2100" kern="1200">
              <a:latin typeface="Calibri Light" panose="020F0302020204030204"/>
            </a:rPr>
            <a:t>people</a:t>
          </a:r>
          <a:r>
            <a:rPr lang="en-GB" sz="2100" kern="1200"/>
            <a:t> placed in 52-week residential schools and colleges</a:t>
          </a:r>
          <a:endParaRPr lang="en-US" sz="2100" kern="1200"/>
        </a:p>
      </dsp:txBody>
      <dsp:txXfrm>
        <a:off x="1344396" y="4367219"/>
        <a:ext cx="4235135" cy="116397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3EAAF-8E49-496B-8BE1-BC4BD250B7BF}">
      <dsp:nvSpPr>
        <dsp:cNvPr id="0" name=""/>
        <dsp:cNvSpPr/>
      </dsp:nvSpPr>
      <dsp:spPr>
        <a:xfrm>
          <a:off x="212335" y="469890"/>
          <a:ext cx="1335915" cy="1335915"/>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2CCCB5-2566-4DBB-8DD7-2665F1F39CF9}">
      <dsp:nvSpPr>
        <dsp:cNvPr id="0" name=""/>
        <dsp:cNvSpPr/>
      </dsp:nvSpPr>
      <dsp:spPr>
        <a:xfrm>
          <a:off x="492877" y="750432"/>
          <a:ext cx="774830" cy="77483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2115D6-470A-4003-818E-4D688564F1BE}">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kumimoji="0" lang="en-GB" sz="2100" b="0" i="0" u="none" strike="noStrike" kern="1200" cap="none" spc="0" normalizeH="0" baseline="0" noProof="0">
              <a:ln>
                <a:noFill/>
              </a:ln>
              <a:solidFill>
                <a:prstClr val="black"/>
              </a:solidFill>
              <a:effectLst/>
              <a:uLnTx/>
              <a:uFillTx/>
              <a:latin typeface="+mn-lt"/>
              <a:ea typeface="+mn-ea"/>
              <a:cs typeface="+mn-cs"/>
            </a:rPr>
            <a:t>A clear way to stratify the needs and risks of people</a:t>
          </a:r>
          <a:endParaRPr lang="en-US" sz="2100" kern="1200"/>
        </a:p>
      </dsp:txBody>
      <dsp:txXfrm>
        <a:off x="1834517" y="469890"/>
        <a:ext cx="3148942" cy="1335915"/>
      </dsp:txXfrm>
    </dsp:sp>
    <dsp:sp modelId="{FB31F2F1-F4F0-4195-BCCC-3CFDC13F950E}">
      <dsp:nvSpPr>
        <dsp:cNvPr id="0" name=""/>
        <dsp:cNvSpPr/>
      </dsp:nvSpPr>
      <dsp:spPr>
        <a:xfrm>
          <a:off x="5532139" y="469890"/>
          <a:ext cx="1335915" cy="1335915"/>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9BEBAC-A194-4111-A3A7-DED180DEBF3F}">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CEE3E5-BC3C-44AC-9D49-BF71CBE21265}">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a:lnSpc>
              <a:spcPct val="100000"/>
            </a:lnSpc>
            <a:spcBef>
              <a:spcPct val="0"/>
            </a:spcBef>
            <a:spcAft>
              <a:spcPct val="35000"/>
            </a:spcAft>
            <a:buNone/>
          </a:pPr>
          <a:r>
            <a:rPr lang="en-GB" sz="2100" kern="1200"/>
            <a:t>A Right to Self Refer onto the DSR</a:t>
          </a:r>
          <a:endParaRPr lang="en-US" sz="2100" kern="1200"/>
        </a:p>
      </dsp:txBody>
      <dsp:txXfrm>
        <a:off x="7154322" y="469890"/>
        <a:ext cx="3148942" cy="1335915"/>
      </dsp:txXfrm>
    </dsp:sp>
    <dsp:sp modelId="{44B6AE6F-F4A8-47AB-BDF7-5E2FECFF0886}">
      <dsp:nvSpPr>
        <dsp:cNvPr id="0" name=""/>
        <dsp:cNvSpPr/>
      </dsp:nvSpPr>
      <dsp:spPr>
        <a:xfrm>
          <a:off x="212335" y="2545532"/>
          <a:ext cx="1335915" cy="1335915"/>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541228-C5F5-40A6-B895-AB5F53691076}">
      <dsp:nvSpPr>
        <dsp:cNvPr id="0" name=""/>
        <dsp:cNvSpPr/>
      </dsp:nvSpPr>
      <dsp:spPr>
        <a:xfrm>
          <a:off x="526985" y="2816552"/>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1D3AC6-6505-4ED9-85BA-D51BFFF66191}">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GB" sz="2100" kern="1200"/>
            <a:t>A clear ask to refer for keyworkers, C(E)TRs and support for unpaid carers</a:t>
          </a:r>
          <a:endParaRPr lang="en-US" sz="2100" kern="1200"/>
        </a:p>
      </dsp:txBody>
      <dsp:txXfrm>
        <a:off x="1834517" y="2545532"/>
        <a:ext cx="3148942" cy="1335915"/>
      </dsp:txXfrm>
    </dsp:sp>
    <dsp:sp modelId="{68426DD8-0060-4220-946C-6C0237A18109}">
      <dsp:nvSpPr>
        <dsp:cNvPr id="0" name=""/>
        <dsp:cNvSpPr/>
      </dsp:nvSpPr>
      <dsp:spPr>
        <a:xfrm>
          <a:off x="5532139" y="2545532"/>
          <a:ext cx="1335915" cy="1335915"/>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7103B0-180A-4A8A-8643-A25E9B62EFED}">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7C4B5C-067A-4E47-BA2A-82076AB94773}">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a:t>Includes people in inpatient mental health settings and links to commissioner oversight visits</a:t>
          </a:r>
        </a:p>
      </dsp:txBody>
      <dsp:txXfrm>
        <a:off x="7154322" y="2545532"/>
        <a:ext cx="3148942" cy="13359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368AE-1D0E-4C60-BEEF-E16E0A2A5C25}">
      <dsp:nvSpPr>
        <dsp:cNvPr id="0" name=""/>
        <dsp:cNvSpPr/>
      </dsp:nvSpPr>
      <dsp:spPr>
        <a:xfrm>
          <a:off x="0" y="275532"/>
          <a:ext cx="10641498" cy="18181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A C(E)TR is a meeting bringing together those responsible for commissioning and providing services (including nurses, social workers, local authority representatives, such as from housing and education, and health and social care commissioners) together with independent clinical opinion and those with lived experience of learning disabilities and/or autism, which includes people with a learning disability and/or autistic people and their family carers. </a:t>
          </a:r>
          <a:endParaRPr lang="en-US" sz="2100" kern="1200"/>
        </a:p>
      </dsp:txBody>
      <dsp:txXfrm>
        <a:off x="88756" y="364288"/>
        <a:ext cx="10463986" cy="1640667"/>
      </dsp:txXfrm>
    </dsp:sp>
    <dsp:sp modelId="{E3C82FB5-CC7B-4CD8-9D45-AE2389379391}">
      <dsp:nvSpPr>
        <dsp:cNvPr id="0" name=""/>
        <dsp:cNvSpPr/>
      </dsp:nvSpPr>
      <dsp:spPr>
        <a:xfrm>
          <a:off x="0" y="2154192"/>
          <a:ext cx="10641498" cy="18181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The aim of a C(E)TR is to check that a person who is either at risk of being admitted or who has already been admitted to a hospital setting is receiving appropriate care that meets their individual needs and that, where possible, challenges are overcome to support discharge to or continued care in the community. </a:t>
          </a:r>
          <a:endParaRPr lang="en-US" sz="2100" kern="1200"/>
        </a:p>
      </dsp:txBody>
      <dsp:txXfrm>
        <a:off x="88756" y="2242948"/>
        <a:ext cx="10463986" cy="16406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045C61-3185-4CE9-88DD-69BF00B6ABC8}">
      <dsp:nvSpPr>
        <dsp:cNvPr id="0" name=""/>
        <dsp:cNvSpPr/>
      </dsp:nvSpPr>
      <dsp:spPr>
        <a:xfrm>
          <a:off x="889" y="510932"/>
          <a:ext cx="3470485" cy="208229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GB" sz="2400" kern="1200">
              <a:latin typeface="Arial"/>
              <a:cs typeface="Arial"/>
            </a:rPr>
            <a:t>Actions are often not followed up and no one is held accountable.</a:t>
          </a:r>
        </a:p>
      </dsp:txBody>
      <dsp:txXfrm>
        <a:off x="889" y="510932"/>
        <a:ext cx="3470485" cy="2082291"/>
      </dsp:txXfrm>
    </dsp:sp>
    <dsp:sp modelId="{4C200632-9832-4E50-AB96-00D60BE0A594}">
      <dsp:nvSpPr>
        <dsp:cNvPr id="0" name=""/>
        <dsp:cNvSpPr/>
      </dsp:nvSpPr>
      <dsp:spPr>
        <a:xfrm>
          <a:off x="3818423" y="510932"/>
          <a:ext cx="3470485" cy="2082291"/>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latin typeface="Arial"/>
              <a:ea typeface="Calibri" panose="020F0502020204030204" pitchFamily="34" charset="0"/>
              <a:cs typeface="Arial"/>
            </a:rPr>
            <a:t>Physical health checks</a:t>
          </a:r>
          <a:r>
            <a:rPr lang="en-GB" sz="2400" kern="1200">
              <a:latin typeface="Arial"/>
              <a:cs typeface="Arial"/>
            </a:rPr>
            <a:t> are often not happening or are not good enough.</a:t>
          </a:r>
          <a:endParaRPr lang="en-US" sz="2400" kern="1200">
            <a:latin typeface="Arial"/>
            <a:cs typeface="Arial"/>
          </a:endParaRPr>
        </a:p>
      </dsp:txBody>
      <dsp:txXfrm>
        <a:off x="3818423" y="510932"/>
        <a:ext cx="3470485" cy="2082291"/>
      </dsp:txXfrm>
    </dsp:sp>
    <dsp:sp modelId="{DD85D088-46B8-4389-BDAD-99F4AFBD6FA9}">
      <dsp:nvSpPr>
        <dsp:cNvPr id="0" name=""/>
        <dsp:cNvSpPr/>
      </dsp:nvSpPr>
      <dsp:spPr>
        <a:xfrm>
          <a:off x="889" y="2940272"/>
          <a:ext cx="3470485" cy="2082291"/>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latin typeface="Arial"/>
              <a:cs typeface="Arial"/>
            </a:rPr>
            <a:t>Agendas can be too rigid and not created based on the person and their circumstances.</a:t>
          </a:r>
          <a:endParaRPr lang="en-US" sz="2400" kern="1200">
            <a:latin typeface="Arial"/>
            <a:cs typeface="Arial"/>
          </a:endParaRPr>
        </a:p>
      </dsp:txBody>
      <dsp:txXfrm>
        <a:off x="889" y="2940272"/>
        <a:ext cx="3470485" cy="2082291"/>
      </dsp:txXfrm>
    </dsp:sp>
    <dsp:sp modelId="{60ACE7EB-24FC-405E-BF97-44437E0717B2}">
      <dsp:nvSpPr>
        <dsp:cNvPr id="0" name=""/>
        <dsp:cNvSpPr/>
      </dsp:nvSpPr>
      <dsp:spPr>
        <a:xfrm>
          <a:off x="3818423" y="2940272"/>
          <a:ext cx="3470485" cy="2082291"/>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latin typeface="Arial"/>
              <a:cs typeface="Arial"/>
            </a:rPr>
            <a:t>Advocates do not always attend and where they do their knowledge and relationship with the person is limited. </a:t>
          </a:r>
        </a:p>
      </dsp:txBody>
      <dsp:txXfrm>
        <a:off x="3818423" y="2940272"/>
        <a:ext cx="3470485" cy="208229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319181-8BFC-4313-A1B9-76A40F914661}" type="datetimeFigureOut">
              <a:rPr lang="en-GB" smtClean="0"/>
              <a:t>20/02/2023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315337-2814-42B6-AA0C-C446694EB34D}" type="slidenum">
              <a:rPr lang="en-GB" smtClean="0"/>
              <a:t>‹#›</a:t>
            </a:fld>
            <a:endParaRPr lang="en-GB"/>
          </a:p>
        </p:txBody>
      </p:sp>
    </p:spTree>
    <p:extLst>
      <p:ext uri="{BB962C8B-B14F-4D97-AF65-F5344CB8AC3E}">
        <p14:creationId xmlns:p14="http://schemas.microsoft.com/office/powerpoint/2010/main" val="3911013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FC676B2-F24C-455B-A0FE-DDE7C0C01D95}" type="slidenum">
              <a:rPr lang="en-GB" smtClean="0"/>
              <a:t>1</a:t>
            </a:fld>
            <a:endParaRPr lang="en-GB"/>
          </a:p>
        </p:txBody>
      </p:sp>
    </p:spTree>
    <p:extLst>
      <p:ext uri="{BB962C8B-B14F-4D97-AF65-F5344CB8AC3E}">
        <p14:creationId xmlns:p14="http://schemas.microsoft.com/office/powerpoint/2010/main" val="4059955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560DA-F132-4E23-A434-811C7D8A0BCC}"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5186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560DA-F132-4E23-A434-811C7D8A0BCC}"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589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just">
              <a:spcBef>
                <a:spcPts val="600"/>
              </a:spcBef>
              <a:spcAft>
                <a:spcPts val="600"/>
              </a:spcAft>
              <a:buFont typeface="Wingdings" panose="05000000000000000000" pitchFamily="2" charset="2"/>
              <a:buChar char="§"/>
              <a:defRPr/>
            </a:pPr>
            <a:endParaRPr lang="en-GB" sz="1200">
              <a:latin typeface="Arial" panose="020B0604020202020204" pitchFamily="34" charset="0"/>
              <a:cs typeface="Arial" panose="020B0604020202020204" pitchFamily="34" charset="0"/>
            </a:endParaRPr>
          </a:p>
          <a:p>
            <a:endParaRPr lang="en-GB" b="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560DA-F132-4E23-A434-811C7D8A0BCC}"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5131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560DA-F132-4E23-A434-811C7D8A0BCC}"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0109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560DA-F132-4E23-A434-811C7D8A0BCC}"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5723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B559B9-D354-409B-99B4-CF8CB6EFBC9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0047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mn-lt"/>
              <a:ea typeface="+mn-ea"/>
              <a:cs typeface="+mn-cs"/>
            </a:endParaRPr>
          </a:p>
          <a:p>
            <a:endParaRPr lang="en-GB"/>
          </a:p>
        </p:txBody>
      </p:sp>
    </p:spTree>
    <p:extLst>
      <p:ext uri="{BB962C8B-B14F-4D97-AF65-F5344CB8AC3E}">
        <p14:creationId xmlns:p14="http://schemas.microsoft.com/office/powerpoint/2010/main" val="696276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76609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mn-lt"/>
              <a:ea typeface="+mn-ea"/>
              <a:cs typeface="+mn-cs"/>
            </a:endParaRPr>
          </a:p>
          <a:p>
            <a:endParaRPr lang="en-GB"/>
          </a:p>
        </p:txBody>
      </p:sp>
    </p:spTree>
    <p:extLst>
      <p:ext uri="{BB962C8B-B14F-4D97-AF65-F5344CB8AC3E}">
        <p14:creationId xmlns:p14="http://schemas.microsoft.com/office/powerpoint/2010/main" val="1875964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mn-lt"/>
              <a:ea typeface="+mn-ea"/>
              <a:cs typeface="+mn-cs"/>
            </a:endParaRPr>
          </a:p>
          <a:p>
            <a:endParaRPr lang="en-GB"/>
          </a:p>
        </p:txBody>
      </p:sp>
    </p:spTree>
    <p:extLst>
      <p:ext uri="{BB962C8B-B14F-4D97-AF65-F5344CB8AC3E}">
        <p14:creationId xmlns:p14="http://schemas.microsoft.com/office/powerpoint/2010/main" val="2337561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C676B2-F24C-455B-A0FE-DDE7C0C01D9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6782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720329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526913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C676B2-F24C-455B-A0FE-DDE7C0C01D9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6537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C676B2-F24C-455B-A0FE-DDE7C0C01D9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3725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C676B2-F24C-455B-A0FE-DDE7C0C01D9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6527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C676B2-F24C-455B-A0FE-DDE7C0C01D9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780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C676B2-F24C-455B-A0FE-DDE7C0C01D9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265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C676B2-F24C-455B-A0FE-DDE7C0C01D9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85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C676B2-F24C-455B-A0FE-DDE7C0C01D9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9106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20/02/2023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Cov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5BD3F4-D768-43C8-BBC2-CF998C2D5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3535" cy="6857999"/>
          </a:xfrm>
          <a:prstGeom prst="rect">
            <a:avLst/>
          </a:prstGeom>
        </p:spPr>
      </p:pic>
      <p:sp>
        <p:nvSpPr>
          <p:cNvPr id="2" name="Title 1">
            <a:extLst>
              <a:ext uri="{FF2B5EF4-FFF2-40B4-BE49-F238E27FC236}">
                <a16:creationId xmlns:a16="http://schemas.microsoft.com/office/drawing/2014/main" id="{FEF3EE83-9BB9-481D-8395-69C4DB5CDE1E}"/>
              </a:ext>
            </a:extLst>
          </p:cNvPr>
          <p:cNvSpPr>
            <a:spLocks noGrp="1"/>
          </p:cNvSpPr>
          <p:nvPr>
            <p:ph type="ctrTitle" hasCustomPrompt="1"/>
          </p:nvPr>
        </p:nvSpPr>
        <p:spPr>
          <a:xfrm>
            <a:off x="930374" y="2549668"/>
            <a:ext cx="9144000" cy="563231"/>
          </a:xfrm>
        </p:spPr>
        <p:txBody>
          <a:bodyPr anchor="t" anchorCtr="0">
            <a:spAutoFit/>
          </a:bodyPr>
          <a:lstStyle>
            <a:lvl1pPr algn="l">
              <a:defRPr sz="3400" b="1">
                <a:latin typeface="Arial" panose="020B0604020202020204" pitchFamily="34" charset="0"/>
                <a:cs typeface="Arial" panose="020B0604020202020204" pitchFamily="34" charset="0"/>
              </a:defRPr>
            </a:lvl1pPr>
          </a:lstStyle>
          <a:p>
            <a:r>
              <a:rPr lang="en-US"/>
              <a:t>Click to edit Presentation Heading style</a:t>
            </a:r>
            <a:endParaRPr lang="en-GB"/>
          </a:p>
        </p:txBody>
      </p:sp>
      <p:sp>
        <p:nvSpPr>
          <p:cNvPr id="3" name="Subtitle 2">
            <a:extLst>
              <a:ext uri="{FF2B5EF4-FFF2-40B4-BE49-F238E27FC236}">
                <a16:creationId xmlns:a16="http://schemas.microsoft.com/office/drawing/2014/main" id="{786283A4-33DB-4552-9007-D12033D1E1CF}"/>
              </a:ext>
            </a:extLst>
          </p:cNvPr>
          <p:cNvSpPr>
            <a:spLocks noGrp="1"/>
          </p:cNvSpPr>
          <p:nvPr>
            <p:ph type="subTitle" idx="1" hasCustomPrompt="1"/>
          </p:nvPr>
        </p:nvSpPr>
        <p:spPr>
          <a:xfrm>
            <a:off x="930374" y="4156220"/>
            <a:ext cx="9144000" cy="369332"/>
          </a:xfrm>
        </p:spPr>
        <p:txBody>
          <a:bodyPr>
            <a:spAutoFit/>
          </a:bodyPr>
          <a:lstStyle>
            <a:lvl1pPr marL="0" indent="0" algn="l">
              <a:buNone/>
              <a:defRPr sz="2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Presented by/Sub-heading style</a:t>
            </a:r>
            <a:endParaRPr lang="en-GB"/>
          </a:p>
        </p:txBody>
      </p:sp>
      <p:sp>
        <p:nvSpPr>
          <p:cNvPr id="11" name="Text Placeholder 10">
            <a:extLst>
              <a:ext uri="{FF2B5EF4-FFF2-40B4-BE49-F238E27FC236}">
                <a16:creationId xmlns:a16="http://schemas.microsoft.com/office/drawing/2014/main" id="{7AFDDB99-4A42-4713-B148-1FC5187A0930}"/>
              </a:ext>
            </a:extLst>
          </p:cNvPr>
          <p:cNvSpPr>
            <a:spLocks noGrp="1"/>
          </p:cNvSpPr>
          <p:nvPr>
            <p:ph type="body" sz="quarter" idx="13" hasCustomPrompt="1"/>
          </p:nvPr>
        </p:nvSpPr>
        <p:spPr>
          <a:xfrm>
            <a:off x="930275" y="5671367"/>
            <a:ext cx="4057650" cy="286232"/>
          </a:xfrm>
        </p:spPr>
        <p:txBody>
          <a:bodyPr anchor="b" anchorCtr="0">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Published DD Month YYYY</a:t>
            </a:r>
          </a:p>
        </p:txBody>
      </p:sp>
    </p:spTree>
    <p:extLst>
      <p:ext uri="{BB962C8B-B14F-4D97-AF65-F5344CB8AC3E}">
        <p14:creationId xmlns:p14="http://schemas.microsoft.com/office/powerpoint/2010/main" val="1371112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v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5BD3F4-D768-43C8-BBC2-CF998C2D5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3535" cy="6857999"/>
          </a:xfrm>
          <a:prstGeom prst="rect">
            <a:avLst/>
          </a:prstGeom>
        </p:spPr>
      </p:pic>
      <p:sp>
        <p:nvSpPr>
          <p:cNvPr id="2" name="Title 1">
            <a:extLst>
              <a:ext uri="{FF2B5EF4-FFF2-40B4-BE49-F238E27FC236}">
                <a16:creationId xmlns:a16="http://schemas.microsoft.com/office/drawing/2014/main" id="{FEF3EE83-9BB9-481D-8395-69C4DB5CDE1E}"/>
              </a:ext>
            </a:extLst>
          </p:cNvPr>
          <p:cNvSpPr>
            <a:spLocks noGrp="1"/>
          </p:cNvSpPr>
          <p:nvPr>
            <p:ph type="ctrTitle" hasCustomPrompt="1"/>
          </p:nvPr>
        </p:nvSpPr>
        <p:spPr>
          <a:xfrm>
            <a:off x="930374" y="2549668"/>
            <a:ext cx="9144000" cy="563231"/>
          </a:xfrm>
        </p:spPr>
        <p:txBody>
          <a:bodyPr anchor="t" anchorCtr="0">
            <a:spAutoFit/>
          </a:bodyPr>
          <a:lstStyle>
            <a:lvl1pPr algn="l">
              <a:defRPr sz="3400" b="1">
                <a:latin typeface="Arial" panose="020B0604020202020204" pitchFamily="34" charset="0"/>
                <a:cs typeface="Arial" panose="020B0604020202020204" pitchFamily="34" charset="0"/>
              </a:defRPr>
            </a:lvl1pPr>
          </a:lstStyle>
          <a:p>
            <a:r>
              <a:rPr lang="en-US"/>
              <a:t>Click to edit Presentation Heading style</a:t>
            </a:r>
            <a:endParaRPr lang="en-GB"/>
          </a:p>
        </p:txBody>
      </p:sp>
      <p:sp>
        <p:nvSpPr>
          <p:cNvPr id="3" name="Subtitle 2">
            <a:extLst>
              <a:ext uri="{FF2B5EF4-FFF2-40B4-BE49-F238E27FC236}">
                <a16:creationId xmlns:a16="http://schemas.microsoft.com/office/drawing/2014/main" id="{786283A4-33DB-4552-9007-D12033D1E1CF}"/>
              </a:ext>
            </a:extLst>
          </p:cNvPr>
          <p:cNvSpPr>
            <a:spLocks noGrp="1"/>
          </p:cNvSpPr>
          <p:nvPr>
            <p:ph type="subTitle" idx="1" hasCustomPrompt="1"/>
          </p:nvPr>
        </p:nvSpPr>
        <p:spPr>
          <a:xfrm>
            <a:off x="930374" y="4156220"/>
            <a:ext cx="9144000" cy="369332"/>
          </a:xfrm>
        </p:spPr>
        <p:txBody>
          <a:bodyPr>
            <a:spAutoFit/>
          </a:bodyPr>
          <a:lstStyle>
            <a:lvl1pPr marL="0" indent="0" algn="l">
              <a:buNone/>
              <a:defRPr sz="2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Presented by/Sub-heading style</a:t>
            </a:r>
            <a:endParaRPr lang="en-GB"/>
          </a:p>
        </p:txBody>
      </p:sp>
      <p:sp>
        <p:nvSpPr>
          <p:cNvPr id="11" name="Text Placeholder 10">
            <a:extLst>
              <a:ext uri="{FF2B5EF4-FFF2-40B4-BE49-F238E27FC236}">
                <a16:creationId xmlns:a16="http://schemas.microsoft.com/office/drawing/2014/main" id="{7AFDDB99-4A42-4713-B148-1FC5187A0930}"/>
              </a:ext>
            </a:extLst>
          </p:cNvPr>
          <p:cNvSpPr>
            <a:spLocks noGrp="1"/>
          </p:cNvSpPr>
          <p:nvPr>
            <p:ph type="body" sz="quarter" idx="13" hasCustomPrompt="1"/>
          </p:nvPr>
        </p:nvSpPr>
        <p:spPr>
          <a:xfrm>
            <a:off x="930275" y="5671367"/>
            <a:ext cx="4057650" cy="286232"/>
          </a:xfrm>
        </p:spPr>
        <p:txBody>
          <a:bodyPr anchor="b" anchorCtr="0">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Published DD Month YYYY</a:t>
            </a:r>
          </a:p>
        </p:txBody>
      </p:sp>
    </p:spTree>
    <p:extLst>
      <p:ext uri="{BB962C8B-B14F-4D97-AF65-F5344CB8AC3E}">
        <p14:creationId xmlns:p14="http://schemas.microsoft.com/office/powerpoint/2010/main" val="2314809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C83D81-04CB-4893-9BFB-986BF0E265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D8C0FCC9-C3AF-4E08-A905-07A58A845817}"/>
              </a:ext>
            </a:extLst>
          </p:cNvPr>
          <p:cNvSpPr>
            <a:spLocks noGrp="1"/>
          </p:cNvSpPr>
          <p:nvPr>
            <p:ph type="title"/>
          </p:nvPr>
        </p:nvSpPr>
        <p:spPr>
          <a:xfrm>
            <a:off x="360000" y="360000"/>
            <a:ext cx="11446163" cy="844839"/>
          </a:xfrm>
        </p:spPr>
        <p:txBody>
          <a:bodyPr anchor="t" anchorCtr="0">
            <a:normAutofit/>
          </a:bodyPr>
          <a:lstStyle>
            <a:lvl1pPr>
              <a:defRPr lang="en-GB" sz="3200" b="1" kern="1200" dirty="0">
                <a:solidFill>
                  <a:schemeClr val="tx1"/>
                </a:solidFill>
                <a:latin typeface="+mj-lt"/>
                <a:ea typeface="+mj-ea"/>
                <a:cs typeface="+mj-cs"/>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93FDBA4-4D5B-4377-BB63-5EFB26E87BF2}"/>
              </a:ext>
            </a:extLst>
          </p:cNvPr>
          <p:cNvSpPr>
            <a:spLocks noGrp="1"/>
          </p:cNvSpPr>
          <p:nvPr>
            <p:ph idx="1" hasCustomPrompt="1"/>
          </p:nvPr>
        </p:nvSpPr>
        <p:spPr>
          <a:xfrm>
            <a:off x="359999" y="1440000"/>
            <a:ext cx="11446163" cy="4351338"/>
          </a:xfrm>
        </p:spPr>
        <p:txBody>
          <a:bodyPr/>
          <a:lstStyle>
            <a:lvl1pPr marL="0" indent="0">
              <a:spcBef>
                <a:spcPts val="0"/>
              </a:spcBef>
              <a:spcAft>
                <a:spcPts val="1200"/>
              </a:spcAft>
              <a:buNone/>
              <a:defRPr lang="en-US" sz="2100" b="1" kern="1200" dirty="0">
                <a:solidFill>
                  <a:schemeClr val="tx1"/>
                </a:solidFill>
                <a:latin typeface="+mn-lt"/>
                <a:ea typeface="+mn-ea"/>
                <a:cs typeface="+mn-cs"/>
              </a:defRPr>
            </a:lvl1pPr>
            <a:lvl2pPr marL="0" indent="0">
              <a:spcBef>
                <a:spcPts val="0"/>
              </a:spcBef>
              <a:spcAft>
                <a:spcPts val="600"/>
              </a:spcAft>
              <a:buNone/>
              <a:defRPr lang="en-US" sz="1600" b="1" kern="1200" dirty="0">
                <a:solidFill>
                  <a:schemeClr val="tx1"/>
                </a:solidFill>
                <a:latin typeface="+mn-lt"/>
                <a:ea typeface="+mn-ea"/>
                <a:cs typeface="+mn-cs"/>
              </a:defRPr>
            </a:lvl2pPr>
            <a:lvl3pPr marL="0" indent="0">
              <a:lnSpc>
                <a:spcPct val="90000"/>
              </a:lnSpc>
              <a:spcBef>
                <a:spcPts val="0"/>
              </a:spcBef>
              <a:spcAft>
                <a:spcPts val="600"/>
              </a:spcAft>
              <a:buNone/>
              <a:defRPr lang="en-US" sz="1600" kern="1200" dirty="0">
                <a:solidFill>
                  <a:schemeClr val="tx1"/>
                </a:solidFill>
                <a:latin typeface="+mn-lt"/>
                <a:ea typeface="+mn-ea"/>
                <a:cs typeface="+mn-cs"/>
              </a:defRPr>
            </a:lvl3pPr>
            <a:lvl4pPr marL="0" indent="-228600">
              <a:defRPr lang="en-US" sz="1600" kern="1200" dirty="0">
                <a:solidFill>
                  <a:schemeClr val="tx1"/>
                </a:solidFill>
                <a:latin typeface="+mn-lt"/>
                <a:ea typeface="+mn-ea"/>
                <a:cs typeface="+mn-cs"/>
              </a:defRPr>
            </a:lvl4pPr>
            <a:lvl5pPr marL="460800" indent="-228600">
              <a:defRPr lang="en-GB" sz="1600" kern="1200" dirty="0">
                <a:solidFill>
                  <a:schemeClr val="tx1"/>
                </a:solidFill>
                <a:latin typeface="+mn-lt"/>
                <a:ea typeface="+mn-ea"/>
                <a:cs typeface="+mn-cs"/>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a:t>Bullet sub</a:t>
            </a:r>
            <a:endParaRPr lang="en-GB"/>
          </a:p>
        </p:txBody>
      </p:sp>
      <p:sp>
        <p:nvSpPr>
          <p:cNvPr id="5" name="Footer Placeholder 4">
            <a:extLst>
              <a:ext uri="{FF2B5EF4-FFF2-40B4-BE49-F238E27FC236}">
                <a16:creationId xmlns:a16="http://schemas.microsoft.com/office/drawing/2014/main" id="{5EDE29FC-0AE3-49EE-B903-BD5846EC98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BF60EB-FBD0-41A4-B8B2-4945FC5CCAF7}"/>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291337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 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0FCC9-C3AF-4E08-A905-07A58A845817}"/>
              </a:ext>
            </a:extLst>
          </p:cNvPr>
          <p:cNvSpPr>
            <a:spLocks noGrp="1"/>
          </p:cNvSpPr>
          <p:nvPr>
            <p:ph type="title"/>
          </p:nvPr>
        </p:nvSpPr>
        <p:spPr>
          <a:xfrm>
            <a:off x="360000" y="360000"/>
            <a:ext cx="11446163" cy="844839"/>
          </a:xfrm>
        </p:spPr>
        <p:txBody>
          <a:bodyPr anchor="t" anchorCtr="0">
            <a:normAutofit/>
          </a:bodyPr>
          <a:lstStyle>
            <a:lvl1pPr>
              <a:defRPr lang="en-GB" sz="3200" b="1" kern="1200" dirty="0">
                <a:solidFill>
                  <a:schemeClr val="tx1"/>
                </a:solidFill>
                <a:latin typeface="+mj-lt"/>
                <a:ea typeface="+mj-ea"/>
                <a:cs typeface="+mj-cs"/>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93FDBA4-4D5B-4377-BB63-5EFB26E87BF2}"/>
              </a:ext>
            </a:extLst>
          </p:cNvPr>
          <p:cNvSpPr>
            <a:spLocks noGrp="1"/>
          </p:cNvSpPr>
          <p:nvPr>
            <p:ph idx="1" hasCustomPrompt="1"/>
          </p:nvPr>
        </p:nvSpPr>
        <p:spPr>
          <a:xfrm>
            <a:off x="359999" y="1440000"/>
            <a:ext cx="11446163" cy="4351338"/>
          </a:xfrm>
        </p:spPr>
        <p:txBody>
          <a:bodyPr/>
          <a:lstStyle>
            <a:lvl1pPr marL="0" indent="0">
              <a:spcBef>
                <a:spcPts val="0"/>
              </a:spcBef>
              <a:spcAft>
                <a:spcPts val="1200"/>
              </a:spcAft>
              <a:buNone/>
              <a:defRPr lang="en-US" sz="2100" b="1" kern="1200" dirty="0">
                <a:solidFill>
                  <a:schemeClr val="tx1"/>
                </a:solidFill>
                <a:latin typeface="+mn-lt"/>
                <a:ea typeface="+mn-ea"/>
                <a:cs typeface="+mn-cs"/>
              </a:defRPr>
            </a:lvl1pPr>
            <a:lvl2pPr marL="0" indent="0">
              <a:spcBef>
                <a:spcPts val="0"/>
              </a:spcBef>
              <a:spcAft>
                <a:spcPts val="600"/>
              </a:spcAft>
              <a:buNone/>
              <a:defRPr lang="en-US" sz="1600" b="1" kern="1200" dirty="0">
                <a:solidFill>
                  <a:schemeClr val="tx1"/>
                </a:solidFill>
                <a:latin typeface="+mn-lt"/>
                <a:ea typeface="+mn-ea"/>
                <a:cs typeface="+mn-cs"/>
              </a:defRPr>
            </a:lvl2pPr>
            <a:lvl3pPr marL="0" indent="0">
              <a:lnSpc>
                <a:spcPct val="90000"/>
              </a:lnSpc>
              <a:spcBef>
                <a:spcPts val="0"/>
              </a:spcBef>
              <a:spcAft>
                <a:spcPts val="600"/>
              </a:spcAft>
              <a:buNone/>
              <a:defRPr lang="en-US" sz="1600" kern="1200" dirty="0">
                <a:solidFill>
                  <a:schemeClr val="tx1"/>
                </a:solidFill>
                <a:latin typeface="+mn-lt"/>
                <a:ea typeface="+mn-ea"/>
                <a:cs typeface="+mn-cs"/>
              </a:defRPr>
            </a:lvl3pPr>
            <a:lvl4pPr marL="0" indent="-228600">
              <a:defRPr lang="en-US" sz="1600" kern="1200" dirty="0">
                <a:solidFill>
                  <a:schemeClr val="tx1"/>
                </a:solidFill>
                <a:latin typeface="+mn-lt"/>
                <a:ea typeface="+mn-ea"/>
                <a:cs typeface="+mn-cs"/>
              </a:defRPr>
            </a:lvl4pPr>
            <a:lvl5pPr marL="460800" indent="-228600">
              <a:defRPr lang="en-GB" sz="1600" kern="1200" dirty="0">
                <a:solidFill>
                  <a:schemeClr val="tx1"/>
                </a:solidFill>
                <a:latin typeface="+mn-lt"/>
                <a:ea typeface="+mn-ea"/>
                <a:cs typeface="+mn-cs"/>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a:t>Bullet sub</a:t>
            </a:r>
            <a:endParaRPr lang="en-GB"/>
          </a:p>
        </p:txBody>
      </p:sp>
      <p:sp>
        <p:nvSpPr>
          <p:cNvPr id="5" name="Footer Placeholder 4">
            <a:extLst>
              <a:ext uri="{FF2B5EF4-FFF2-40B4-BE49-F238E27FC236}">
                <a16:creationId xmlns:a16="http://schemas.microsoft.com/office/drawing/2014/main" id="{5EDE29FC-0AE3-49EE-B903-BD5846EC98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BF60EB-FBD0-41A4-B8B2-4945FC5CCAF7}"/>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1098735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56A6B2-45CE-47D3-ADDB-BD31EA1119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3535" cy="6857999"/>
          </a:xfrm>
          <a:prstGeom prst="rect">
            <a:avLst/>
          </a:prstGeom>
        </p:spPr>
      </p:pic>
      <p:sp>
        <p:nvSpPr>
          <p:cNvPr id="2" name="Title 1">
            <a:extLst>
              <a:ext uri="{FF2B5EF4-FFF2-40B4-BE49-F238E27FC236}">
                <a16:creationId xmlns:a16="http://schemas.microsoft.com/office/drawing/2014/main" id="{0ED93AC6-2F50-4B91-B6DD-840E6B04BBBF}"/>
              </a:ext>
            </a:extLst>
          </p:cNvPr>
          <p:cNvSpPr>
            <a:spLocks noGrp="1"/>
          </p:cNvSpPr>
          <p:nvPr>
            <p:ph type="title" hasCustomPrompt="1"/>
          </p:nvPr>
        </p:nvSpPr>
        <p:spPr>
          <a:xfrm>
            <a:off x="831850" y="2587192"/>
            <a:ext cx="10515600" cy="590931"/>
          </a:xfrm>
        </p:spPr>
        <p:txBody>
          <a:bodyPr anchor="t" anchorCtr="0">
            <a:spAutoFit/>
          </a:bodyPr>
          <a:lstStyle>
            <a:lvl1pPr>
              <a:defRPr sz="3600" b="1"/>
            </a:lvl1pPr>
          </a:lstStyle>
          <a:p>
            <a:r>
              <a:rPr lang="en-US"/>
              <a:t>Section heading</a:t>
            </a:r>
            <a:endParaRPr lang="en-GB"/>
          </a:p>
        </p:txBody>
      </p:sp>
      <p:sp>
        <p:nvSpPr>
          <p:cNvPr id="3" name="Text Placeholder 2">
            <a:extLst>
              <a:ext uri="{FF2B5EF4-FFF2-40B4-BE49-F238E27FC236}">
                <a16:creationId xmlns:a16="http://schemas.microsoft.com/office/drawing/2014/main" id="{2EA3EC35-1DF4-42E8-843A-F1C2835A2218}"/>
              </a:ext>
            </a:extLst>
          </p:cNvPr>
          <p:cNvSpPr>
            <a:spLocks noGrp="1"/>
          </p:cNvSpPr>
          <p:nvPr>
            <p:ph type="body" idx="1" hasCustomPrompt="1"/>
          </p:nvPr>
        </p:nvSpPr>
        <p:spPr>
          <a:xfrm>
            <a:off x="831850" y="3789940"/>
            <a:ext cx="10515600" cy="369332"/>
          </a:xfrm>
        </p:spPr>
        <p:txBody>
          <a:bodyPr>
            <a:spAutoFit/>
          </a:bodyPr>
          <a:lstStyle>
            <a:lvl1pPr marL="0" indent="0">
              <a:buNone/>
              <a:defRPr sz="20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Sub-heading</a:t>
            </a:r>
          </a:p>
        </p:txBody>
      </p:sp>
    </p:spTree>
    <p:extLst>
      <p:ext uri="{BB962C8B-B14F-4D97-AF65-F5344CB8AC3E}">
        <p14:creationId xmlns:p14="http://schemas.microsoft.com/office/powerpoint/2010/main" val="1451486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41E873-0E11-44B1-8E1D-3939D1CB99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10" name="AutoShape 3">
            <a:extLst>
              <a:ext uri="{FF2B5EF4-FFF2-40B4-BE49-F238E27FC236}">
                <a16:creationId xmlns:a16="http://schemas.microsoft.com/office/drawing/2014/main" id="{4FAAD646-2462-41CA-AE4B-76753CEDFF52}"/>
              </a:ext>
            </a:extLst>
          </p:cNvPr>
          <p:cNvSpPr>
            <a:spLocks noChangeAspect="1" noChangeArrowheads="1" noTextEdit="1"/>
          </p:cNvSpPr>
          <p:nvPr userDrawn="1"/>
        </p:nvSpPr>
        <p:spPr bwMode="auto">
          <a:xfrm>
            <a:off x="0" y="0"/>
            <a:ext cx="12150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 name="Text Placeholder 2">
            <a:extLst>
              <a:ext uri="{FF2B5EF4-FFF2-40B4-BE49-F238E27FC236}">
                <a16:creationId xmlns:a16="http://schemas.microsoft.com/office/drawing/2014/main" id="{2EA3EC35-1DF4-42E8-843A-F1C2835A2218}"/>
              </a:ext>
            </a:extLst>
          </p:cNvPr>
          <p:cNvSpPr>
            <a:spLocks noGrp="1"/>
          </p:cNvSpPr>
          <p:nvPr>
            <p:ph type="body" idx="1" hasCustomPrompt="1"/>
          </p:nvPr>
        </p:nvSpPr>
        <p:spPr>
          <a:xfrm>
            <a:off x="908626" y="901414"/>
            <a:ext cx="10405919" cy="563231"/>
          </a:xfrm>
        </p:spPr>
        <p:txBody>
          <a:bodyPr>
            <a:spAutoFit/>
          </a:bodyPr>
          <a:lstStyle>
            <a:lvl1pPr marL="0" indent="0">
              <a:buNone/>
              <a:defRPr sz="3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Large text page</a:t>
            </a:r>
          </a:p>
        </p:txBody>
      </p:sp>
      <p:sp>
        <p:nvSpPr>
          <p:cNvPr id="5" name="Footer Placeholder 4">
            <a:extLst>
              <a:ext uri="{FF2B5EF4-FFF2-40B4-BE49-F238E27FC236}">
                <a16:creationId xmlns:a16="http://schemas.microsoft.com/office/drawing/2014/main" id="{3939CF87-BF69-4238-8BAD-CEB980FB9F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E01D87-EBA9-4116-8E30-46E256527195}"/>
              </a:ext>
            </a:extLst>
          </p:cNvPr>
          <p:cNvSpPr>
            <a:spLocks noGrp="1"/>
          </p:cNvSpPr>
          <p:nvPr>
            <p:ph type="sldNum" sz="quarter" idx="12"/>
          </p:nvPr>
        </p:nvSpPr>
        <p:spPr/>
        <p:txBody>
          <a:bodyPr/>
          <a:lstStyle/>
          <a:p>
            <a:fld id="{06A44ADC-FBC0-4698-B0EC-1AD4A4060383}" type="slidenum">
              <a:rPr lang="en-GB" smtClean="0"/>
              <a:t>‹#›</a:t>
            </a:fld>
            <a:endParaRPr lang="en-GB"/>
          </a:p>
        </p:txBody>
      </p:sp>
      <p:sp>
        <p:nvSpPr>
          <p:cNvPr id="9" name="Rectangle: Diagonal Corners Rounded 8">
            <a:extLst>
              <a:ext uri="{FF2B5EF4-FFF2-40B4-BE49-F238E27FC236}">
                <a16:creationId xmlns:a16="http://schemas.microsoft.com/office/drawing/2014/main" id="{9C8A0FD4-F699-4BB5-A3C8-3A511F41233C}"/>
              </a:ext>
            </a:extLst>
          </p:cNvPr>
          <p:cNvSpPr/>
          <p:nvPr userDrawn="1"/>
        </p:nvSpPr>
        <p:spPr>
          <a:xfrm flipH="1">
            <a:off x="543561" y="553338"/>
            <a:ext cx="11095443" cy="5390262"/>
          </a:xfrm>
          <a:prstGeom prst="round2DiagRect">
            <a:avLst/>
          </a:prstGeom>
          <a:noFill/>
          <a:ln w="2286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endParaRPr lang="en-GB">
              <a:solidFill>
                <a:schemeClr val="tx1"/>
              </a:solidFill>
            </a:endParaRPr>
          </a:p>
        </p:txBody>
      </p:sp>
    </p:spTree>
    <p:extLst>
      <p:ext uri="{BB962C8B-B14F-4D97-AF65-F5344CB8AC3E}">
        <p14:creationId xmlns:p14="http://schemas.microsoft.com/office/powerpoint/2010/main" val="2689970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CFA8AA-1F36-4E3C-977C-A7C918EE02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8982F404-A628-4163-A67A-017625A1F1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66CC20F-2520-4988-AFE4-EBE97F23EF9C}"/>
              </a:ext>
            </a:extLst>
          </p:cNvPr>
          <p:cNvSpPr>
            <a:spLocks noGrp="1"/>
          </p:cNvSpPr>
          <p:nvPr>
            <p:ph sz="half" idx="1" hasCustomPrompt="1"/>
          </p:nvPr>
        </p:nvSpPr>
        <p:spPr>
          <a:xfrm>
            <a:off x="360000" y="1440000"/>
            <a:ext cx="5580000" cy="47114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a:defRPr lang="en-US" sz="1600" b="1" kern="1200" dirty="0" smtClean="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a:t>Bullet sub</a:t>
            </a:r>
            <a:endParaRPr lang="en-GB"/>
          </a:p>
        </p:txBody>
      </p:sp>
      <p:sp>
        <p:nvSpPr>
          <p:cNvPr id="4" name="Content Placeholder 3">
            <a:extLst>
              <a:ext uri="{FF2B5EF4-FFF2-40B4-BE49-F238E27FC236}">
                <a16:creationId xmlns:a16="http://schemas.microsoft.com/office/drawing/2014/main" id="{2ABA3220-04BF-4C22-9F1D-EA71CB2E4D12}"/>
              </a:ext>
            </a:extLst>
          </p:cNvPr>
          <p:cNvSpPr>
            <a:spLocks noGrp="1"/>
          </p:cNvSpPr>
          <p:nvPr>
            <p:ph sz="half" idx="2" hasCustomPrompt="1"/>
          </p:nvPr>
        </p:nvSpPr>
        <p:spPr>
          <a:xfrm>
            <a:off x="6224072" y="1440000"/>
            <a:ext cx="5580000" cy="47114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a:defRPr lang="en-US" sz="1600" b="1" kern="1200" dirty="0" smtClean="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a:t>Bullet sub</a:t>
            </a:r>
            <a:endParaRPr lang="en-GB"/>
          </a:p>
        </p:txBody>
      </p:sp>
      <p:sp>
        <p:nvSpPr>
          <p:cNvPr id="6" name="Footer Placeholder 5">
            <a:extLst>
              <a:ext uri="{FF2B5EF4-FFF2-40B4-BE49-F238E27FC236}">
                <a16:creationId xmlns:a16="http://schemas.microsoft.com/office/drawing/2014/main" id="{D69C2192-61D5-4EB8-AAF7-C62287CE3E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E3B638-8AEF-4744-AF26-A06733AEBCD1}"/>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31783953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238306-4959-4D7E-824A-5FCB2D3855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3F56CF47-9317-4BCB-B768-6FAFA244E835}"/>
              </a:ext>
            </a:extLst>
          </p:cNvPr>
          <p:cNvSpPr>
            <a:spLocks noGrp="1"/>
          </p:cNvSpPr>
          <p:nvPr>
            <p:ph type="title"/>
          </p:nvPr>
        </p:nvSpPr>
        <p:spPr>
          <a:xfrm>
            <a:off x="360000" y="360000"/>
            <a:ext cx="11444072" cy="904436"/>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8EE0031-2A64-4B9F-9549-581805ECA54B}"/>
              </a:ext>
            </a:extLst>
          </p:cNvPr>
          <p:cNvSpPr>
            <a:spLocks noGrp="1"/>
          </p:cNvSpPr>
          <p:nvPr>
            <p:ph type="body" idx="1"/>
          </p:nvPr>
        </p:nvSpPr>
        <p:spPr>
          <a:xfrm>
            <a:off x="368514" y="1440000"/>
            <a:ext cx="5580000"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50C07EE-CCB7-404E-8CA0-28E7EADD4352}"/>
              </a:ext>
            </a:extLst>
          </p:cNvPr>
          <p:cNvSpPr>
            <a:spLocks noGrp="1"/>
          </p:cNvSpPr>
          <p:nvPr>
            <p:ph sz="half" idx="2" hasCustomPrompt="1"/>
          </p:nvPr>
        </p:nvSpPr>
        <p:spPr>
          <a:xfrm>
            <a:off x="368514" y="1980000"/>
            <a:ext cx="5580000" cy="39682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marL="0" indent="0" algn="l" defTabSz="914400" rtl="0" eaLnBrk="1" latinLnBrk="0" hangingPunct="1">
              <a:lnSpc>
                <a:spcPct val="90000"/>
              </a:lnSpc>
              <a:spcBef>
                <a:spcPts val="0"/>
              </a:spcBef>
              <a:spcAft>
                <a:spcPts val="600"/>
              </a:spcAft>
              <a:buFont typeface="Arial" panose="020B0604020202020204" pitchFamily="34" charset="0"/>
              <a:buNone/>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a:t>Bullet sub</a:t>
            </a:r>
            <a:endParaRPr lang="en-GB"/>
          </a:p>
        </p:txBody>
      </p:sp>
      <p:sp>
        <p:nvSpPr>
          <p:cNvPr id="5" name="Text Placeholder 4">
            <a:extLst>
              <a:ext uri="{FF2B5EF4-FFF2-40B4-BE49-F238E27FC236}">
                <a16:creationId xmlns:a16="http://schemas.microsoft.com/office/drawing/2014/main" id="{164D9511-94F7-4D8A-B308-9F45F8C31020}"/>
              </a:ext>
            </a:extLst>
          </p:cNvPr>
          <p:cNvSpPr>
            <a:spLocks noGrp="1"/>
          </p:cNvSpPr>
          <p:nvPr>
            <p:ph type="body" sz="quarter" idx="3"/>
          </p:nvPr>
        </p:nvSpPr>
        <p:spPr>
          <a:xfrm>
            <a:off x="6224072" y="1440000"/>
            <a:ext cx="5580000"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14B37DB-BE92-439C-B307-B67909DBB68B}"/>
              </a:ext>
            </a:extLst>
          </p:cNvPr>
          <p:cNvSpPr>
            <a:spLocks noGrp="1"/>
          </p:cNvSpPr>
          <p:nvPr>
            <p:ph sz="quarter" idx="4" hasCustomPrompt="1"/>
          </p:nvPr>
        </p:nvSpPr>
        <p:spPr>
          <a:xfrm>
            <a:off x="6224072" y="1980000"/>
            <a:ext cx="5580000" cy="39682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marL="0" indent="0" algn="l" defTabSz="914400" rtl="0" eaLnBrk="1" latinLnBrk="0" hangingPunct="1">
              <a:lnSpc>
                <a:spcPct val="90000"/>
              </a:lnSpc>
              <a:spcBef>
                <a:spcPts val="0"/>
              </a:spcBef>
              <a:spcAft>
                <a:spcPts val="600"/>
              </a:spcAft>
              <a:buFont typeface="Arial" panose="020B0604020202020204" pitchFamily="34" charset="0"/>
              <a:buNone/>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a:t>Bullet sub</a:t>
            </a:r>
            <a:endParaRPr lang="en-GB"/>
          </a:p>
        </p:txBody>
      </p:sp>
      <p:sp>
        <p:nvSpPr>
          <p:cNvPr id="8" name="Footer Placeholder 7">
            <a:extLst>
              <a:ext uri="{FF2B5EF4-FFF2-40B4-BE49-F238E27FC236}">
                <a16:creationId xmlns:a16="http://schemas.microsoft.com/office/drawing/2014/main" id="{BF22FB8E-C592-4C15-8B2B-5B8ADAC8C7D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AC3D43E-BF05-4A08-83EC-42885B455129}"/>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2907270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ED54B9-F2A7-4FFF-9D77-5DA942986D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462557C2-113E-4A34-8911-A50E353E9CE5}"/>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4BFBCE85-97F0-4F9A-BD88-99ECA8B51C8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1D4E44F-BFBB-4DDD-863B-D41AF6EB9041}"/>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3312848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946B4A-3069-4ED3-99CC-607B68B7BC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3" name="Footer Placeholder 2">
            <a:extLst>
              <a:ext uri="{FF2B5EF4-FFF2-40B4-BE49-F238E27FC236}">
                <a16:creationId xmlns:a16="http://schemas.microsoft.com/office/drawing/2014/main" id="{2383A5B5-FA1A-41C9-AE10-1940D02DA52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70FA1E2-41C9-4717-9C40-A65437125E44}"/>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1326204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CCBF63-BE77-47F7-BC2C-2060A83C7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9BD00B1E-7CC5-4A29-9FDA-CA9B202B5F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EA8D207-F256-473F-8ACD-7992ADD822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49864E7-4D70-4211-A41C-CD2456D5D5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B64C231D-00C0-4BA4-8EC1-A2C808CE32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A8E4A4-9320-483B-B798-ADCC1CC29F5B}"/>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3032308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3104CED-FCA3-43E9-B6F2-789E2D8FB3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2B846B65-0149-4100-B804-D2C789D96D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246C89B-BCF7-4515-83E9-A3C71E9652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D143B3E4-DD4B-4F60-B675-7EE726FC7D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605A4386-6EBC-49F7-B127-B0EBBFF212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02BCA2-9676-4B81-BB26-14FE059270C7}"/>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2911952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C2908A-0CFB-4A42-876D-A00D9532EE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75CF6847-70BD-4D90-B4D7-F865C7C9D91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C9E28C-4E16-4B39-B317-EACADEF6074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AC158A1F-8F81-4146-95DA-CEF409E4CE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FB3909-B62E-4B51-9259-87A8A02A1010}"/>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40089779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2DCAB3-0E0A-4629-AB94-975F98601F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Vertical Title 1">
            <a:extLst>
              <a:ext uri="{FF2B5EF4-FFF2-40B4-BE49-F238E27FC236}">
                <a16:creationId xmlns:a16="http://schemas.microsoft.com/office/drawing/2014/main" id="{C3E0E009-FA67-4DB0-9941-4B016B54046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C6841E8-6B80-423A-957E-5BF42338425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40EBF63B-FEF9-4C03-9300-380CF7AC07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13D3F4-F8DF-4316-93E5-D3A857F77CFE}"/>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39680244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1DCB-8595-466D-91F9-A3A35B4C0BDA}"/>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D6172557-3AB6-4C0C-B165-4709B366FBCA}"/>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E8328C0B-08E4-4375-BF6C-4AD2EA212295}"/>
              </a:ext>
            </a:extLst>
          </p:cNvPr>
          <p:cNvSpPr>
            <a:spLocks noGrp="1"/>
          </p:cNvSpPr>
          <p:nvPr>
            <p:ph type="sldNum" sz="quarter" idx="11"/>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2345263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Title page">
    <p:bg>
      <p:bgPr>
        <a:solidFill>
          <a:srgbClr val="FFFBEB"/>
        </a:solidFill>
        <a:effectLst/>
      </p:bgPr>
    </p:bg>
    <p:spTree>
      <p:nvGrpSpPr>
        <p:cNvPr id="1" name=""/>
        <p:cNvGrpSpPr/>
        <p:nvPr/>
      </p:nvGrpSpPr>
      <p:grpSpPr>
        <a:xfrm>
          <a:off x="0" y="0"/>
          <a:ext cx="0" cy="0"/>
          <a:chOff x="0" y="0"/>
          <a:chExt cx="0" cy="0"/>
        </a:xfrm>
      </p:grpSpPr>
      <p:sp>
        <p:nvSpPr>
          <p:cNvPr id="2" name="Rectangle: Diagonal Corners Rounded 4">
            <a:extLst>
              <a:ext uri="{FF2B5EF4-FFF2-40B4-BE49-F238E27FC236}">
                <a16:creationId xmlns:a16="http://schemas.microsoft.com/office/drawing/2014/main" id="{6B6993FF-005E-4D25-A3C3-E79278D0D407}"/>
              </a:ext>
            </a:extLst>
          </p:cNvPr>
          <p:cNvSpPr/>
          <p:nvPr/>
        </p:nvSpPr>
        <p:spPr>
          <a:xfrm flipV="1">
            <a:off x="522515" y="2004602"/>
            <a:ext cx="11005453" cy="4240923"/>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FFFFFF"/>
              </a:solidFill>
              <a:uFillTx/>
              <a:latin typeface="Arial"/>
            </a:endParaRPr>
          </a:p>
        </p:txBody>
      </p:sp>
      <p:pic>
        <p:nvPicPr>
          <p:cNvPr id="3" name="Picture 5">
            <a:extLst>
              <a:ext uri="{FF2B5EF4-FFF2-40B4-BE49-F238E27FC236}">
                <a16:creationId xmlns:a16="http://schemas.microsoft.com/office/drawing/2014/main" id="{B7D6D622-D4C9-4D81-8088-68670676C705}"/>
              </a:ext>
            </a:extLst>
          </p:cNvPr>
          <p:cNvPicPr>
            <a:picLocks noChangeAspect="1"/>
          </p:cNvPicPr>
          <p:nvPr/>
        </p:nvPicPr>
        <p:blipFill>
          <a:blip r:embed="rId2"/>
          <a:stretch>
            <a:fillRect/>
          </a:stretch>
        </p:blipFill>
        <p:spPr>
          <a:xfrm>
            <a:off x="522515" y="362504"/>
            <a:ext cx="1432873" cy="1197553"/>
          </a:xfrm>
          <a:prstGeom prst="rect">
            <a:avLst/>
          </a:prstGeom>
          <a:noFill/>
          <a:ln cap="flat">
            <a:noFill/>
          </a:ln>
        </p:spPr>
      </p:pic>
      <p:pic>
        <p:nvPicPr>
          <p:cNvPr id="7" name="Picture 6">
            <a:extLst>
              <a:ext uri="{FF2B5EF4-FFF2-40B4-BE49-F238E27FC236}">
                <a16:creationId xmlns:a16="http://schemas.microsoft.com/office/drawing/2014/main" id="{3815279F-6C9F-4A37-B0A4-D9C967D104D1}"/>
              </a:ext>
            </a:extLst>
          </p:cNvPr>
          <p:cNvPicPr>
            <a:picLocks noChangeAspect="1"/>
          </p:cNvPicPr>
          <p:nvPr userDrawn="1"/>
        </p:nvPicPr>
        <p:blipFill>
          <a:blip r:embed="rId3"/>
          <a:stretch>
            <a:fillRect/>
          </a:stretch>
        </p:blipFill>
        <p:spPr>
          <a:xfrm>
            <a:off x="7784154" y="1258064"/>
            <a:ext cx="495300" cy="247650"/>
          </a:xfrm>
          <a:prstGeom prst="rect">
            <a:avLst/>
          </a:prstGeom>
        </p:spPr>
      </p:pic>
      <p:sp>
        <p:nvSpPr>
          <p:cNvPr id="8" name="Footer Placeholder 1">
            <a:extLst>
              <a:ext uri="{FF2B5EF4-FFF2-40B4-BE49-F238E27FC236}">
                <a16:creationId xmlns:a16="http://schemas.microsoft.com/office/drawing/2014/main" id="{02463EA7-3DCD-46CC-BCD6-3E8540997FBE}"/>
              </a:ext>
            </a:extLst>
          </p:cNvPr>
          <p:cNvSpPr txBox="1">
            <a:spLocks noGrp="1"/>
          </p:cNvSpPr>
          <p:nvPr>
            <p:ph type="ftr" sz="quarter" idx="9"/>
          </p:nvPr>
        </p:nvSpPr>
        <p:spPr>
          <a:xfrm>
            <a:off x="5340096" y="6425108"/>
            <a:ext cx="5484918" cy="365129"/>
          </a:xfrm>
          <a:prstGeom prst="rect">
            <a:avLst/>
          </a:prstGeom>
        </p:spPr>
        <p:txBody>
          <a:bodyPr/>
          <a:lstStyle>
            <a:lvl1pPr algn="r">
              <a:defRPr/>
            </a:lvl1pPr>
          </a:lstStyle>
          <a:p>
            <a:pPr lvl="0"/>
            <a:endParaRPr lang="en-GB"/>
          </a:p>
        </p:txBody>
      </p:sp>
      <p:sp>
        <p:nvSpPr>
          <p:cNvPr id="9" name="Slide Number Placeholder 2">
            <a:extLst>
              <a:ext uri="{FF2B5EF4-FFF2-40B4-BE49-F238E27FC236}">
                <a16:creationId xmlns:a16="http://schemas.microsoft.com/office/drawing/2014/main" id="{459DB0EF-E50A-4A80-8617-483FDB819953}"/>
              </a:ext>
            </a:extLst>
          </p:cNvPr>
          <p:cNvSpPr txBox="1">
            <a:spLocks noGrp="1"/>
          </p:cNvSpPr>
          <p:nvPr>
            <p:ph type="sldNum" sz="quarter" idx="8"/>
          </p:nvPr>
        </p:nvSpPr>
        <p:spPr>
          <a:xfrm>
            <a:off x="11044379" y="6425108"/>
            <a:ext cx="759692" cy="365129"/>
          </a:xfrm>
          <a:prstGeom prst="rect">
            <a:avLst/>
          </a:prstGeom>
        </p:spPr>
        <p:txBody>
          <a:bodyPr/>
          <a:lstStyle>
            <a:lvl1pPr>
              <a:defRPr/>
            </a:lvl1pPr>
          </a:lstStyle>
          <a:p>
            <a:pPr lvl="0"/>
            <a:fld id="{C2B15A99-32D5-48D2-9AB1-A17973B7257B}" type="slidenum">
              <a:t>‹#›</a:t>
            </a:fld>
            <a:endParaRPr lang="en-GB"/>
          </a:p>
        </p:txBody>
      </p:sp>
    </p:spTree>
    <p:extLst>
      <p:ext uri="{BB962C8B-B14F-4D97-AF65-F5344CB8AC3E}">
        <p14:creationId xmlns:p14="http://schemas.microsoft.com/office/powerpoint/2010/main" val="151846133"/>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DHSC heading &amp; text">
    <p:bg>
      <p:bgPr>
        <a:solidFill>
          <a:srgbClr val="FFFBEB"/>
        </a:solidFill>
        <a:effectLst/>
      </p:bgPr>
    </p:bg>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842220B4-8533-4BB1-80BA-E1339D715FE9}"/>
              </a:ext>
            </a:extLst>
          </p:cNvPr>
          <p:cNvSpPr txBox="1">
            <a:spLocks noGrp="1"/>
          </p:cNvSpPr>
          <p:nvPr>
            <p:ph type="ftr" sz="quarter" idx="9"/>
          </p:nvPr>
        </p:nvSpPr>
        <p:spPr>
          <a:xfrm>
            <a:off x="5340096" y="6356351"/>
            <a:ext cx="5484918" cy="365129"/>
          </a:xfrm>
          <a:prstGeom prst="rect">
            <a:avLst/>
          </a:prstGeom>
        </p:spPr>
        <p:txBody>
          <a:bodyPr/>
          <a:lstStyle>
            <a:lvl1pPr algn="r">
              <a:defRPr/>
            </a:lvl1pPr>
          </a:lstStyle>
          <a:p>
            <a:pPr lvl="0"/>
            <a:endParaRPr lang="en-GB"/>
          </a:p>
        </p:txBody>
      </p:sp>
      <p:sp>
        <p:nvSpPr>
          <p:cNvPr id="3" name="Slide Number Placeholder 3">
            <a:extLst>
              <a:ext uri="{FF2B5EF4-FFF2-40B4-BE49-F238E27FC236}">
                <a16:creationId xmlns:a16="http://schemas.microsoft.com/office/drawing/2014/main" id="{0C1CB30E-51B9-4F8C-BC47-94116E7611F7}"/>
              </a:ext>
            </a:extLst>
          </p:cNvPr>
          <p:cNvSpPr txBox="1">
            <a:spLocks noGrp="1"/>
          </p:cNvSpPr>
          <p:nvPr>
            <p:ph type="sldNum" sz="quarter" idx="8"/>
          </p:nvPr>
        </p:nvSpPr>
        <p:spPr>
          <a:xfrm>
            <a:off x="11044379" y="6356351"/>
            <a:ext cx="759692" cy="365129"/>
          </a:xfrm>
          <a:prstGeom prst="rect">
            <a:avLst/>
          </a:prstGeom>
        </p:spPr>
        <p:txBody>
          <a:bodyPr/>
          <a:lstStyle>
            <a:lvl1pPr>
              <a:defRPr/>
            </a:lvl1pPr>
          </a:lstStyle>
          <a:p>
            <a:pPr lvl="0"/>
            <a:fld id="{C8077943-3D51-438C-8FB7-BEE503748A1B}" type="slidenum">
              <a:t>‹#›</a:t>
            </a:fld>
            <a:endParaRPr lang="en-GB"/>
          </a:p>
        </p:txBody>
      </p:sp>
      <p:sp>
        <p:nvSpPr>
          <p:cNvPr id="4" name="Text Placeholder 7">
            <a:extLst>
              <a:ext uri="{FF2B5EF4-FFF2-40B4-BE49-F238E27FC236}">
                <a16:creationId xmlns:a16="http://schemas.microsoft.com/office/drawing/2014/main" id="{22432A31-4881-4C3E-94BA-A83C78268331}"/>
              </a:ext>
            </a:extLst>
          </p:cNvPr>
          <p:cNvSpPr txBox="1">
            <a:spLocks noGrp="1"/>
          </p:cNvSpPr>
          <p:nvPr>
            <p:ph type="body" sz="quarter" idx="4294967295"/>
          </p:nvPr>
        </p:nvSpPr>
        <p:spPr>
          <a:xfrm>
            <a:off x="357905" y="1204840"/>
            <a:ext cx="11446166" cy="4652238"/>
          </a:xfrm>
          <a:prstGeom prst="rect">
            <a:avLst/>
          </a:prstGeom>
          <a:noFill/>
          <a:ln>
            <a:noFill/>
          </a:ln>
        </p:spPr>
        <p:txBody>
          <a:bodyPr vert="horz" wrap="square" lIns="91440" tIns="45720" rIns="91440" bIns="45720" anchor="t" anchorCtr="0" compatLnSpc="1">
            <a:noAutofit/>
          </a:bodyPr>
          <a:lstStyle>
            <a:lvl1pPr marR="0" lvl="0"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1pPr>
            <a:lvl2pPr marR="0" lvl="1"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2pPr>
            <a:lvl3pPr marR="0" lvl="2"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3pPr>
            <a:lvl4pPr marR="0" lvl="3"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4pPr>
            <a:lvl5pPr marR="0" lvl="4"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9">
            <a:extLst>
              <a:ext uri="{FF2B5EF4-FFF2-40B4-BE49-F238E27FC236}">
                <a16:creationId xmlns:a16="http://schemas.microsoft.com/office/drawing/2014/main" id="{A3035BC4-0122-426B-903F-EB53B0734363}"/>
              </a:ext>
            </a:extLst>
          </p:cNvPr>
          <p:cNvSpPr txBox="1">
            <a:spLocks noGrp="1"/>
          </p:cNvSpPr>
          <p:nvPr>
            <p:ph type="body" sz="quarter" idx="4294967295"/>
          </p:nvPr>
        </p:nvSpPr>
        <p:spPr>
          <a:xfrm>
            <a:off x="357192" y="236857"/>
            <a:ext cx="11447465" cy="904871"/>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000000"/>
                </a:solidFill>
                <a:uFillTx/>
                <a:latin typeface="Arial" panose="020B0604020202020204" pitchFamily="34" charset="0"/>
                <a:cs typeface="Arial" panose="020B0604020202020204" pitchFamily="34" charset="0"/>
              </a:defRPr>
            </a:lvl1pPr>
          </a:lstStyle>
          <a:p>
            <a:pPr lvl="0"/>
            <a:r>
              <a:rPr lang="en-US"/>
              <a:t>Click to edit Master text styles</a:t>
            </a:r>
          </a:p>
        </p:txBody>
      </p:sp>
      <p:grpSp>
        <p:nvGrpSpPr>
          <p:cNvPr id="6" name="Group 7">
            <a:extLst>
              <a:ext uri="{FF2B5EF4-FFF2-40B4-BE49-F238E27FC236}">
                <a16:creationId xmlns:a16="http://schemas.microsoft.com/office/drawing/2014/main" id="{850A890B-1EF9-4A39-A8E9-98EC6C1E3FC6}"/>
              </a:ext>
            </a:extLst>
          </p:cNvPr>
          <p:cNvGrpSpPr/>
          <p:nvPr userDrawn="1"/>
        </p:nvGrpSpPr>
        <p:grpSpPr>
          <a:xfrm>
            <a:off x="0" y="6186162"/>
            <a:ext cx="12191996" cy="671837"/>
            <a:chOff x="0" y="6186162"/>
            <a:chExt cx="12191996" cy="671837"/>
          </a:xfrm>
        </p:grpSpPr>
        <p:pic>
          <p:nvPicPr>
            <p:cNvPr id="7" name="Picture 8">
              <a:extLst>
                <a:ext uri="{FF2B5EF4-FFF2-40B4-BE49-F238E27FC236}">
                  <a16:creationId xmlns:a16="http://schemas.microsoft.com/office/drawing/2014/main" id="{EE9C6A64-468C-4C85-A1FD-A80B259BB940}"/>
                </a:ext>
              </a:extLst>
            </p:cNvPr>
            <p:cNvPicPr>
              <a:picLocks noChangeAspect="1"/>
            </p:cNvPicPr>
            <p:nvPr/>
          </p:nvPicPr>
          <p:blipFill>
            <a:blip r:embed="rId2"/>
            <a:srcRect l="957" b="50000"/>
            <a:stretch>
              <a:fillRect/>
            </a:stretch>
          </p:blipFill>
          <p:spPr>
            <a:xfrm>
              <a:off x="0" y="6186162"/>
              <a:ext cx="12191996" cy="671837"/>
            </a:xfrm>
            <a:prstGeom prst="rect">
              <a:avLst/>
            </a:prstGeom>
            <a:noFill/>
            <a:ln cap="flat">
              <a:noFill/>
            </a:ln>
          </p:spPr>
        </p:pic>
        <p:pic>
          <p:nvPicPr>
            <p:cNvPr id="8" name="Picture 9">
              <a:extLst>
                <a:ext uri="{FF2B5EF4-FFF2-40B4-BE49-F238E27FC236}">
                  <a16:creationId xmlns:a16="http://schemas.microsoft.com/office/drawing/2014/main" id="{DAD9B60E-63FB-4273-B7F3-D28AE80994CC}"/>
                </a:ext>
              </a:extLst>
            </p:cNvPr>
            <p:cNvPicPr>
              <a:picLocks noChangeAspect="1"/>
            </p:cNvPicPr>
            <p:nvPr/>
          </p:nvPicPr>
          <p:blipFill>
            <a:blip r:embed="rId3"/>
            <a:stretch>
              <a:fillRect/>
            </a:stretch>
          </p:blipFill>
          <p:spPr>
            <a:xfrm>
              <a:off x="471053" y="6366784"/>
              <a:ext cx="4084323" cy="332658"/>
            </a:xfrm>
            <a:prstGeom prst="rect">
              <a:avLst/>
            </a:prstGeom>
            <a:noFill/>
            <a:ln cap="flat">
              <a:noFill/>
            </a:ln>
          </p:spPr>
        </p:pic>
      </p:grpSp>
    </p:spTree>
    <p:extLst>
      <p:ext uri="{BB962C8B-B14F-4D97-AF65-F5344CB8AC3E}">
        <p14:creationId xmlns:p14="http://schemas.microsoft.com/office/powerpoint/2010/main" val="25735750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1_Section break">
    <p:bg>
      <p:bgPr>
        <a:solidFill>
          <a:srgbClr val="FFFBEB"/>
        </a:solidFill>
        <a:effectLst/>
      </p:bgPr>
    </p:bg>
    <p:spTree>
      <p:nvGrpSpPr>
        <p:cNvPr id="1" name=""/>
        <p:cNvGrpSpPr/>
        <p:nvPr/>
      </p:nvGrpSpPr>
      <p:grpSpPr>
        <a:xfrm>
          <a:off x="0" y="0"/>
          <a:ext cx="0" cy="0"/>
          <a:chOff x="0" y="0"/>
          <a:chExt cx="0" cy="0"/>
        </a:xfrm>
      </p:grpSpPr>
      <p:sp>
        <p:nvSpPr>
          <p:cNvPr id="2" name="Rectangle: Diagonal Corners Rounded 4">
            <a:extLst>
              <a:ext uri="{FF2B5EF4-FFF2-40B4-BE49-F238E27FC236}">
                <a16:creationId xmlns:a16="http://schemas.microsoft.com/office/drawing/2014/main" id="{D1DBAAA7-F4B9-4A4A-81BF-531A8E1BCFED}"/>
              </a:ext>
            </a:extLst>
          </p:cNvPr>
          <p:cNvSpPr/>
          <p:nvPr/>
        </p:nvSpPr>
        <p:spPr>
          <a:xfrm flipV="1">
            <a:off x="593271" y="538837"/>
            <a:ext cx="11005453" cy="5780315"/>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FFFFFF"/>
              </a:solidFill>
              <a:uFillTx/>
              <a:latin typeface="Arial"/>
            </a:endParaRPr>
          </a:p>
        </p:txBody>
      </p:sp>
      <p:sp>
        <p:nvSpPr>
          <p:cNvPr id="3" name="Text Placeholder 8">
            <a:extLst>
              <a:ext uri="{FF2B5EF4-FFF2-40B4-BE49-F238E27FC236}">
                <a16:creationId xmlns:a16="http://schemas.microsoft.com/office/drawing/2014/main" id="{DB72D255-2FF2-4FD6-BF47-836081E54165}"/>
              </a:ext>
            </a:extLst>
          </p:cNvPr>
          <p:cNvSpPr txBox="1">
            <a:spLocks noGrp="1"/>
          </p:cNvSpPr>
          <p:nvPr>
            <p:ph type="body" sz="quarter" idx="4294967295"/>
          </p:nvPr>
        </p:nvSpPr>
        <p:spPr>
          <a:xfrm>
            <a:off x="1038474" y="2869816"/>
            <a:ext cx="8743950" cy="559183"/>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000000"/>
                </a:solidFill>
                <a:uFillTx/>
                <a:latin typeface="Arial" pitchFamily="34"/>
                <a:cs typeface="Arial" pitchFamily="34"/>
              </a:defRPr>
            </a:lvl1pPr>
          </a:lstStyle>
          <a:p>
            <a:pPr lvl="0"/>
            <a:r>
              <a:rPr lang="en-US"/>
              <a:t>Click to edit Master text styles</a:t>
            </a:r>
          </a:p>
        </p:txBody>
      </p:sp>
      <p:sp>
        <p:nvSpPr>
          <p:cNvPr id="4" name="Text Placeholder 8">
            <a:extLst>
              <a:ext uri="{FF2B5EF4-FFF2-40B4-BE49-F238E27FC236}">
                <a16:creationId xmlns:a16="http://schemas.microsoft.com/office/drawing/2014/main" id="{49B5E735-5678-427C-8AFF-16F3D81FCDD9}"/>
              </a:ext>
            </a:extLst>
          </p:cNvPr>
          <p:cNvSpPr txBox="1">
            <a:spLocks noGrp="1"/>
          </p:cNvSpPr>
          <p:nvPr>
            <p:ph type="body" sz="quarter" idx="4294967295"/>
          </p:nvPr>
        </p:nvSpPr>
        <p:spPr>
          <a:xfrm>
            <a:off x="1038474" y="3717520"/>
            <a:ext cx="8743950" cy="559183"/>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b="1" i="0" u="none" strike="noStrike" cap="none" spc="0" baseline="0">
                <a:solidFill>
                  <a:srgbClr val="000000"/>
                </a:solidFill>
                <a:uFillTx/>
                <a:latin typeface="Calibri"/>
              </a:defRPr>
            </a:lvl1pPr>
          </a:lstStyle>
          <a:p>
            <a:pPr lvl="0"/>
            <a:r>
              <a:rPr lang="en-US"/>
              <a:t>Click to edit Master text styles</a:t>
            </a:r>
          </a:p>
        </p:txBody>
      </p:sp>
      <p:sp>
        <p:nvSpPr>
          <p:cNvPr id="5" name="Footer Placeholder 1">
            <a:extLst>
              <a:ext uri="{FF2B5EF4-FFF2-40B4-BE49-F238E27FC236}">
                <a16:creationId xmlns:a16="http://schemas.microsoft.com/office/drawing/2014/main" id="{B2742F34-E012-46D2-9333-8FE327E6C206}"/>
              </a:ext>
            </a:extLst>
          </p:cNvPr>
          <p:cNvSpPr txBox="1">
            <a:spLocks noGrp="1"/>
          </p:cNvSpPr>
          <p:nvPr>
            <p:ph type="ftr" sz="quarter" idx="9"/>
          </p:nvPr>
        </p:nvSpPr>
        <p:spPr>
          <a:xfrm>
            <a:off x="5340096" y="6425108"/>
            <a:ext cx="5484918" cy="365129"/>
          </a:xfrm>
          <a:prstGeom prst="rect">
            <a:avLst/>
          </a:prstGeom>
        </p:spPr>
        <p:txBody>
          <a:bodyPr/>
          <a:lstStyle>
            <a:lvl1pPr algn="r">
              <a:defRPr/>
            </a:lvl1pPr>
          </a:lstStyle>
          <a:p>
            <a:pPr lvl="0"/>
            <a:endParaRPr lang="en-GB"/>
          </a:p>
        </p:txBody>
      </p:sp>
      <p:sp>
        <p:nvSpPr>
          <p:cNvPr id="6" name="Slide Number Placeholder 2">
            <a:extLst>
              <a:ext uri="{FF2B5EF4-FFF2-40B4-BE49-F238E27FC236}">
                <a16:creationId xmlns:a16="http://schemas.microsoft.com/office/drawing/2014/main" id="{70B94536-D4A8-40D0-B90D-AAC0226F642A}"/>
              </a:ext>
            </a:extLst>
          </p:cNvPr>
          <p:cNvSpPr txBox="1">
            <a:spLocks noGrp="1"/>
          </p:cNvSpPr>
          <p:nvPr>
            <p:ph type="sldNum" sz="quarter" idx="8"/>
          </p:nvPr>
        </p:nvSpPr>
        <p:spPr>
          <a:xfrm>
            <a:off x="11044379" y="6425108"/>
            <a:ext cx="759692" cy="365129"/>
          </a:xfrm>
          <a:prstGeom prst="rect">
            <a:avLst/>
          </a:prstGeom>
        </p:spPr>
        <p:txBody>
          <a:bodyPr/>
          <a:lstStyle>
            <a:lvl1pPr>
              <a:defRPr/>
            </a:lvl1pPr>
          </a:lstStyle>
          <a:p>
            <a:pPr lvl="0"/>
            <a:fld id="{C2B15A99-32D5-48D2-9AB1-A17973B7257B}" type="slidenum">
              <a:t>‹#›</a:t>
            </a:fld>
            <a:endParaRPr lang="en-GB"/>
          </a:p>
        </p:txBody>
      </p:sp>
    </p:spTree>
    <p:extLst>
      <p:ext uri="{BB962C8B-B14F-4D97-AF65-F5344CB8AC3E}">
        <p14:creationId xmlns:p14="http://schemas.microsoft.com/office/powerpoint/2010/main" val="2583974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DHSC large text ">
    <p:bg>
      <p:bgPr>
        <a:solidFill>
          <a:srgbClr val="FFFBEB"/>
        </a:solidFill>
        <a:effectLst/>
      </p:bgPr>
    </p:bg>
    <p:spTree>
      <p:nvGrpSpPr>
        <p:cNvPr id="1" name=""/>
        <p:cNvGrpSpPr/>
        <p:nvPr/>
      </p:nvGrpSpPr>
      <p:grpSpPr>
        <a:xfrm>
          <a:off x="0" y="0"/>
          <a:ext cx="0" cy="0"/>
          <a:chOff x="0" y="0"/>
          <a:chExt cx="0" cy="0"/>
        </a:xfrm>
      </p:grpSpPr>
      <p:sp>
        <p:nvSpPr>
          <p:cNvPr id="2" name="Rectangle: Diagonal Corners Rounded 6">
            <a:extLst>
              <a:ext uri="{FF2B5EF4-FFF2-40B4-BE49-F238E27FC236}">
                <a16:creationId xmlns:a16="http://schemas.microsoft.com/office/drawing/2014/main" id="{A1D7C8C6-18BC-486A-87AC-BCB0A6D899B6}"/>
              </a:ext>
            </a:extLst>
          </p:cNvPr>
          <p:cNvSpPr/>
          <p:nvPr/>
        </p:nvSpPr>
        <p:spPr>
          <a:xfrm flipV="1">
            <a:off x="404905" y="432602"/>
            <a:ext cx="11416146" cy="5421084"/>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FFFFFF"/>
              </a:solidFill>
              <a:uFillTx/>
              <a:latin typeface="Arial"/>
            </a:endParaRPr>
          </a:p>
        </p:txBody>
      </p:sp>
      <p:sp>
        <p:nvSpPr>
          <p:cNvPr id="4" name="Footer Placeholder 1">
            <a:extLst>
              <a:ext uri="{FF2B5EF4-FFF2-40B4-BE49-F238E27FC236}">
                <a16:creationId xmlns:a16="http://schemas.microsoft.com/office/drawing/2014/main" id="{88EC960A-7453-4E87-B8A8-C794E60E500A}"/>
              </a:ext>
            </a:extLst>
          </p:cNvPr>
          <p:cNvSpPr txBox="1">
            <a:spLocks noGrp="1"/>
          </p:cNvSpPr>
          <p:nvPr>
            <p:ph type="ftr" sz="quarter" idx="9"/>
          </p:nvPr>
        </p:nvSpPr>
        <p:spPr>
          <a:xfrm>
            <a:off x="5340096" y="6356351"/>
            <a:ext cx="5484918" cy="365129"/>
          </a:xfrm>
          <a:prstGeom prst="rect">
            <a:avLst/>
          </a:prstGeom>
        </p:spPr>
        <p:txBody>
          <a:bodyPr/>
          <a:lstStyle>
            <a:lvl1pPr algn="r">
              <a:defRPr/>
            </a:lvl1pPr>
          </a:lstStyle>
          <a:p>
            <a:pPr lvl="0"/>
            <a:endParaRPr lang="en-GB"/>
          </a:p>
        </p:txBody>
      </p:sp>
      <p:sp>
        <p:nvSpPr>
          <p:cNvPr id="5" name="Slide Number Placeholder 2">
            <a:extLst>
              <a:ext uri="{FF2B5EF4-FFF2-40B4-BE49-F238E27FC236}">
                <a16:creationId xmlns:a16="http://schemas.microsoft.com/office/drawing/2014/main" id="{78007425-7485-421F-8556-1610521BC3CB}"/>
              </a:ext>
            </a:extLst>
          </p:cNvPr>
          <p:cNvSpPr txBox="1">
            <a:spLocks noGrp="1"/>
          </p:cNvSpPr>
          <p:nvPr>
            <p:ph type="sldNum" sz="quarter" idx="8"/>
          </p:nvPr>
        </p:nvSpPr>
        <p:spPr>
          <a:xfrm>
            <a:off x="11044379" y="6356351"/>
            <a:ext cx="759692" cy="365129"/>
          </a:xfrm>
          <a:prstGeom prst="rect">
            <a:avLst/>
          </a:prstGeom>
        </p:spPr>
        <p:txBody>
          <a:bodyPr/>
          <a:lstStyle>
            <a:lvl1pPr>
              <a:defRPr/>
            </a:lvl1pPr>
          </a:lstStyle>
          <a:p>
            <a:pPr lvl="0"/>
            <a:fld id="{C2B15A99-32D5-48D2-9AB1-A17973B7257B}" type="slidenum">
              <a:t>‹#›</a:t>
            </a:fld>
            <a:endParaRPr lang="en-GB"/>
          </a:p>
        </p:txBody>
      </p:sp>
      <p:pic>
        <p:nvPicPr>
          <p:cNvPr id="7" name="Picture 8">
            <a:extLst>
              <a:ext uri="{FF2B5EF4-FFF2-40B4-BE49-F238E27FC236}">
                <a16:creationId xmlns:a16="http://schemas.microsoft.com/office/drawing/2014/main" id="{A032D987-D47B-4682-B42F-2068EC276A2D}"/>
              </a:ext>
            </a:extLst>
          </p:cNvPr>
          <p:cNvPicPr>
            <a:picLocks noChangeAspect="1"/>
          </p:cNvPicPr>
          <p:nvPr/>
        </p:nvPicPr>
        <p:blipFill>
          <a:blip r:embed="rId2"/>
          <a:srcRect l="957" b="50000"/>
          <a:stretch>
            <a:fillRect/>
          </a:stretch>
        </p:blipFill>
        <p:spPr>
          <a:xfrm>
            <a:off x="0" y="6186162"/>
            <a:ext cx="12191996" cy="671837"/>
          </a:xfrm>
          <a:prstGeom prst="rect">
            <a:avLst/>
          </a:prstGeom>
          <a:noFill/>
          <a:ln cap="flat">
            <a:noFill/>
          </a:ln>
        </p:spPr>
      </p:pic>
      <p:pic>
        <p:nvPicPr>
          <p:cNvPr id="8" name="Picture 9">
            <a:extLst>
              <a:ext uri="{FF2B5EF4-FFF2-40B4-BE49-F238E27FC236}">
                <a16:creationId xmlns:a16="http://schemas.microsoft.com/office/drawing/2014/main" id="{757299A4-B185-4363-A346-5E011056DFBB}"/>
              </a:ext>
            </a:extLst>
          </p:cNvPr>
          <p:cNvPicPr>
            <a:picLocks noChangeAspect="1"/>
          </p:cNvPicPr>
          <p:nvPr/>
        </p:nvPicPr>
        <p:blipFill>
          <a:blip r:embed="rId3"/>
          <a:stretch>
            <a:fillRect/>
          </a:stretch>
        </p:blipFill>
        <p:spPr>
          <a:xfrm>
            <a:off x="471053" y="6366784"/>
            <a:ext cx="4084323" cy="332658"/>
          </a:xfrm>
          <a:prstGeom prst="rect">
            <a:avLst/>
          </a:prstGeom>
          <a:noFill/>
          <a:ln cap="flat">
            <a:noFill/>
          </a:ln>
        </p:spPr>
      </p:pic>
      <p:sp>
        <p:nvSpPr>
          <p:cNvPr id="11" name="Text Placeholder 2">
            <a:extLst>
              <a:ext uri="{FF2B5EF4-FFF2-40B4-BE49-F238E27FC236}">
                <a16:creationId xmlns:a16="http://schemas.microsoft.com/office/drawing/2014/main" id="{50952F9A-BEAC-4493-AEC0-C7E834A588BC}"/>
              </a:ext>
            </a:extLst>
          </p:cNvPr>
          <p:cNvSpPr>
            <a:spLocks noGrp="1"/>
          </p:cNvSpPr>
          <p:nvPr>
            <p:ph type="body" idx="1" hasCustomPrompt="1"/>
          </p:nvPr>
        </p:nvSpPr>
        <p:spPr>
          <a:xfrm>
            <a:off x="908626" y="901414"/>
            <a:ext cx="10405919" cy="563231"/>
          </a:xfrm>
        </p:spPr>
        <p:txBody>
          <a:bodyPr>
            <a:spAutoFit/>
          </a:bodyPr>
          <a:lstStyle>
            <a:lvl1pPr marL="0" indent="0">
              <a:buNone/>
              <a:defRPr sz="3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Large text page</a:t>
            </a:r>
          </a:p>
        </p:txBody>
      </p:sp>
    </p:spTree>
    <p:extLst>
      <p:ext uri="{BB962C8B-B14F-4D97-AF65-F5344CB8AC3E}">
        <p14:creationId xmlns:p14="http://schemas.microsoft.com/office/powerpoint/2010/main" val="3267662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8_Custom Layout">
    <p:bg>
      <p:bgPr>
        <a:solidFill>
          <a:srgbClr val="FFFBEB"/>
        </a:solidFill>
        <a:effectLst/>
      </p:bgPr>
    </p:bg>
    <p:spTree>
      <p:nvGrpSpPr>
        <p:cNvPr id="1" name=""/>
        <p:cNvGrpSpPr/>
        <p:nvPr/>
      </p:nvGrpSpPr>
      <p:grpSpPr>
        <a:xfrm>
          <a:off x="0" y="0"/>
          <a:ext cx="0" cy="0"/>
          <a:chOff x="0" y="0"/>
          <a:chExt cx="0" cy="0"/>
        </a:xfrm>
      </p:grpSpPr>
      <p:sp>
        <p:nvSpPr>
          <p:cNvPr id="2" name="Rectangle: Diagonal Corners Rounded 4">
            <a:extLst>
              <a:ext uri="{FF2B5EF4-FFF2-40B4-BE49-F238E27FC236}">
                <a16:creationId xmlns:a16="http://schemas.microsoft.com/office/drawing/2014/main" id="{E28E3FE4-7C0A-4AA6-AFE1-3A10239D3207}"/>
              </a:ext>
            </a:extLst>
          </p:cNvPr>
          <p:cNvSpPr/>
          <p:nvPr/>
        </p:nvSpPr>
        <p:spPr>
          <a:xfrm flipV="1">
            <a:off x="522515" y="2093379"/>
            <a:ext cx="11005453" cy="4240923"/>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FFFFFF"/>
              </a:solidFill>
              <a:uFillTx/>
              <a:latin typeface="Arial"/>
            </a:endParaRPr>
          </a:p>
        </p:txBody>
      </p:sp>
      <p:pic>
        <p:nvPicPr>
          <p:cNvPr id="3" name="Picture 5">
            <a:extLst>
              <a:ext uri="{FF2B5EF4-FFF2-40B4-BE49-F238E27FC236}">
                <a16:creationId xmlns:a16="http://schemas.microsoft.com/office/drawing/2014/main" id="{15063CC6-7758-4AF4-88D1-2D485B8C3947}"/>
              </a:ext>
            </a:extLst>
          </p:cNvPr>
          <p:cNvPicPr>
            <a:picLocks noChangeAspect="1"/>
          </p:cNvPicPr>
          <p:nvPr/>
        </p:nvPicPr>
        <p:blipFill>
          <a:blip r:embed="rId2"/>
          <a:stretch>
            <a:fillRect/>
          </a:stretch>
        </p:blipFill>
        <p:spPr>
          <a:xfrm>
            <a:off x="522515" y="362504"/>
            <a:ext cx="1432873" cy="1197553"/>
          </a:xfrm>
          <a:prstGeom prst="rect">
            <a:avLst/>
          </a:prstGeom>
          <a:noFill/>
          <a:ln cap="flat">
            <a:noFill/>
          </a:ln>
        </p:spPr>
      </p:pic>
      <p:sp>
        <p:nvSpPr>
          <p:cNvPr id="4" name="Text Placeholder 7">
            <a:extLst>
              <a:ext uri="{FF2B5EF4-FFF2-40B4-BE49-F238E27FC236}">
                <a16:creationId xmlns:a16="http://schemas.microsoft.com/office/drawing/2014/main" id="{9AD86CED-9A73-450C-A71B-47B526E2A868}"/>
              </a:ext>
            </a:extLst>
          </p:cNvPr>
          <p:cNvSpPr txBox="1">
            <a:spLocks noGrp="1"/>
          </p:cNvSpPr>
          <p:nvPr>
            <p:ph type="body" sz="quarter" idx="4294967295"/>
          </p:nvPr>
        </p:nvSpPr>
        <p:spPr>
          <a:xfrm>
            <a:off x="1044573" y="2503490"/>
            <a:ext cx="9231316" cy="925509"/>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200" b="1" i="0" u="none" strike="noStrike" cap="none" spc="0" baseline="0">
                <a:solidFill>
                  <a:srgbClr val="000000"/>
                </a:solidFill>
                <a:uFillTx/>
                <a:latin typeface="Calibri"/>
              </a:defRPr>
            </a:lvl1pPr>
          </a:lstStyle>
          <a:p>
            <a:pPr lvl="0"/>
            <a:r>
              <a:rPr lang="en-US"/>
              <a:t>Click to edit Master text styles</a:t>
            </a:r>
          </a:p>
        </p:txBody>
      </p:sp>
      <p:sp>
        <p:nvSpPr>
          <p:cNvPr id="5" name="Text Placeholder 7">
            <a:extLst>
              <a:ext uri="{FF2B5EF4-FFF2-40B4-BE49-F238E27FC236}">
                <a16:creationId xmlns:a16="http://schemas.microsoft.com/office/drawing/2014/main" id="{84B16E31-4CE8-4D5F-8E29-D7D65EF70AA2}"/>
              </a:ext>
            </a:extLst>
          </p:cNvPr>
          <p:cNvSpPr txBox="1">
            <a:spLocks noGrp="1"/>
          </p:cNvSpPr>
          <p:nvPr>
            <p:ph type="body" sz="quarter" idx="4294967295"/>
          </p:nvPr>
        </p:nvSpPr>
        <p:spPr>
          <a:xfrm>
            <a:off x="1044573" y="3662309"/>
            <a:ext cx="9231316" cy="925509"/>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2400" b="1" i="0" u="none" strike="noStrike" cap="none" spc="0" baseline="0">
                <a:solidFill>
                  <a:srgbClr val="000000"/>
                </a:solidFill>
                <a:uFillTx/>
                <a:latin typeface="Calibri"/>
              </a:defRPr>
            </a:lvl1pPr>
          </a:lstStyle>
          <a:p>
            <a:pPr lvl="0"/>
            <a:r>
              <a:rPr lang="en-US"/>
              <a:t>Click to edit Master text styles</a:t>
            </a:r>
          </a:p>
        </p:txBody>
      </p:sp>
      <p:sp>
        <p:nvSpPr>
          <p:cNvPr id="6" name="Text Placeholder 7">
            <a:extLst>
              <a:ext uri="{FF2B5EF4-FFF2-40B4-BE49-F238E27FC236}">
                <a16:creationId xmlns:a16="http://schemas.microsoft.com/office/drawing/2014/main" id="{156F0A68-F520-4BB3-B9B5-8E2472B72995}"/>
              </a:ext>
            </a:extLst>
          </p:cNvPr>
          <p:cNvSpPr txBox="1">
            <a:spLocks noGrp="1"/>
          </p:cNvSpPr>
          <p:nvPr>
            <p:ph type="body" sz="quarter" idx="4294967295"/>
          </p:nvPr>
        </p:nvSpPr>
        <p:spPr>
          <a:xfrm>
            <a:off x="1044573" y="4821128"/>
            <a:ext cx="9231316" cy="925509"/>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1800" b="0" i="0" u="none" strike="noStrike" cap="none" spc="0" baseline="0">
                <a:solidFill>
                  <a:srgbClr val="000000"/>
                </a:solidFill>
                <a:uFillTx/>
                <a:latin typeface="Calibri"/>
              </a:defRPr>
            </a:lvl1pPr>
          </a:lstStyle>
          <a:p>
            <a:pPr lvl="0"/>
            <a:r>
              <a:rPr lang="en-US"/>
              <a:t>Click to edit Master text styles</a:t>
            </a:r>
          </a:p>
        </p:txBody>
      </p:sp>
      <p:pic>
        <p:nvPicPr>
          <p:cNvPr id="7" name="Picture 6">
            <a:extLst>
              <a:ext uri="{FF2B5EF4-FFF2-40B4-BE49-F238E27FC236}">
                <a16:creationId xmlns:a16="http://schemas.microsoft.com/office/drawing/2014/main" id="{72E6E337-E03E-45FD-8D8C-328F4299B3A4}"/>
              </a:ext>
            </a:extLst>
          </p:cNvPr>
          <p:cNvPicPr>
            <a:picLocks noChangeAspect="1"/>
          </p:cNvPicPr>
          <p:nvPr userDrawn="1"/>
        </p:nvPicPr>
        <p:blipFill>
          <a:blip r:embed="rId3"/>
          <a:stretch>
            <a:fillRect/>
          </a:stretch>
        </p:blipFill>
        <p:spPr>
          <a:xfrm>
            <a:off x="8291513" y="598951"/>
            <a:ext cx="1314306" cy="1227767"/>
          </a:xfrm>
          <a:prstGeom prst="rect">
            <a:avLst/>
          </a:prstGeom>
        </p:spPr>
      </p:pic>
    </p:spTree>
    <p:extLst>
      <p:ext uri="{BB962C8B-B14F-4D97-AF65-F5344CB8AC3E}">
        <p14:creationId xmlns:p14="http://schemas.microsoft.com/office/powerpoint/2010/main" val="1046303449"/>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00C49-1165-B149-BB54-8622724FC2B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0895BAC-3422-084B-BDEB-97EAAD18A5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E499F03-3818-8F4F-8281-5CCC8784E0F4}"/>
              </a:ext>
            </a:extLst>
          </p:cNvPr>
          <p:cNvSpPr>
            <a:spLocks noGrp="1"/>
          </p:cNvSpPr>
          <p:nvPr>
            <p:ph type="dt" sz="half" idx="10"/>
          </p:nvPr>
        </p:nvSpPr>
        <p:spPr/>
        <p:txBody>
          <a:bodyPr/>
          <a:lstStyle/>
          <a:p>
            <a:fld id="{EBED06EB-2429-4424-A0DB-A0C2DDFCA382}" type="datetime1">
              <a:rPr lang="en-US" smtClean="0"/>
              <a:t>2/20/2023</a:t>
            </a:fld>
            <a:endParaRPr lang="en-US"/>
          </a:p>
        </p:txBody>
      </p:sp>
      <p:sp>
        <p:nvSpPr>
          <p:cNvPr id="5" name="Footer Placeholder 4">
            <a:extLst>
              <a:ext uri="{FF2B5EF4-FFF2-40B4-BE49-F238E27FC236}">
                <a16:creationId xmlns:a16="http://schemas.microsoft.com/office/drawing/2014/main" id="{E2A4218B-5569-5C44-9E76-6377DB4040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90C9B1-DD04-114C-BDDF-91038AFB729A}"/>
              </a:ext>
            </a:extLst>
          </p:cNvPr>
          <p:cNvSpPr>
            <a:spLocks noGrp="1"/>
          </p:cNvSpPr>
          <p:nvPr>
            <p:ph type="sldNum" sz="quarter" idx="12"/>
          </p:nvPr>
        </p:nvSpPr>
        <p:spPr/>
        <p:txBody>
          <a:bodyPr/>
          <a:lstStyle/>
          <a:p>
            <a:fld id="{F79D731D-01E6-D648-81B1-69AA6CB00CB1}" type="slidenum">
              <a:rPr lang="en-US" smtClean="0"/>
              <a:t>‹#›</a:t>
            </a:fld>
            <a:endParaRPr lang="en-US"/>
          </a:p>
        </p:txBody>
      </p:sp>
    </p:spTree>
    <p:extLst>
      <p:ext uri="{BB962C8B-B14F-4D97-AF65-F5344CB8AC3E}">
        <p14:creationId xmlns:p14="http://schemas.microsoft.com/office/powerpoint/2010/main" val="4285442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92BC-0E1F-4345-BE85-4F30A887AB7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90EF245-8F86-4B45-A437-AAD6BD646E3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20ADE12-065E-8F40-BF88-6A7E1451CB72}"/>
              </a:ext>
            </a:extLst>
          </p:cNvPr>
          <p:cNvSpPr>
            <a:spLocks noGrp="1"/>
          </p:cNvSpPr>
          <p:nvPr>
            <p:ph type="dt" sz="half" idx="10"/>
          </p:nvPr>
        </p:nvSpPr>
        <p:spPr/>
        <p:txBody>
          <a:bodyPr/>
          <a:lstStyle/>
          <a:p>
            <a:fld id="{61B53088-C44B-4509-94DE-E3A31B245452}" type="datetime1">
              <a:rPr lang="en-US" smtClean="0"/>
              <a:t>2/20/2023</a:t>
            </a:fld>
            <a:endParaRPr lang="en-US"/>
          </a:p>
        </p:txBody>
      </p:sp>
      <p:sp>
        <p:nvSpPr>
          <p:cNvPr id="5" name="Footer Placeholder 4">
            <a:extLst>
              <a:ext uri="{FF2B5EF4-FFF2-40B4-BE49-F238E27FC236}">
                <a16:creationId xmlns:a16="http://schemas.microsoft.com/office/drawing/2014/main" id="{EED9D593-F06A-9C40-963E-977EAD7862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2EF3E6-DCBE-294D-AC99-2E3B6AE9DBDA}"/>
              </a:ext>
            </a:extLst>
          </p:cNvPr>
          <p:cNvSpPr>
            <a:spLocks noGrp="1"/>
          </p:cNvSpPr>
          <p:nvPr>
            <p:ph type="sldNum" sz="quarter" idx="12"/>
          </p:nvPr>
        </p:nvSpPr>
        <p:spPr/>
        <p:txBody>
          <a:bodyPr/>
          <a:lstStyle/>
          <a:p>
            <a:fld id="{F79D731D-01E6-D648-81B1-69AA6CB00CB1}" type="slidenum">
              <a:rPr lang="en-US" smtClean="0"/>
              <a:t>‹#›</a:t>
            </a:fld>
            <a:endParaRPr lang="en-US"/>
          </a:p>
        </p:txBody>
      </p:sp>
    </p:spTree>
    <p:extLst>
      <p:ext uri="{BB962C8B-B14F-4D97-AF65-F5344CB8AC3E}">
        <p14:creationId xmlns:p14="http://schemas.microsoft.com/office/powerpoint/2010/main" val="36219488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1480C-D874-914B-8C5D-FD8129CF461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4FDB99F-760C-654E-B99E-BAB434498F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CDC49F1-A024-A749-8596-B0794B4E9BFB}"/>
              </a:ext>
            </a:extLst>
          </p:cNvPr>
          <p:cNvSpPr>
            <a:spLocks noGrp="1"/>
          </p:cNvSpPr>
          <p:nvPr>
            <p:ph type="dt" sz="half" idx="10"/>
          </p:nvPr>
        </p:nvSpPr>
        <p:spPr/>
        <p:txBody>
          <a:bodyPr/>
          <a:lstStyle/>
          <a:p>
            <a:fld id="{D54DC020-E23E-4D9F-8C6F-AA0A875CE3FB}" type="datetime1">
              <a:rPr lang="en-US" smtClean="0"/>
              <a:t>2/20/2023</a:t>
            </a:fld>
            <a:endParaRPr lang="en-US"/>
          </a:p>
        </p:txBody>
      </p:sp>
      <p:sp>
        <p:nvSpPr>
          <p:cNvPr id="5" name="Footer Placeholder 4">
            <a:extLst>
              <a:ext uri="{FF2B5EF4-FFF2-40B4-BE49-F238E27FC236}">
                <a16:creationId xmlns:a16="http://schemas.microsoft.com/office/drawing/2014/main" id="{3BA39372-AAF6-934E-9AF7-2728D2E75E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3772A8-F45F-CB4D-9F1A-C0F28D0C5720}"/>
              </a:ext>
            </a:extLst>
          </p:cNvPr>
          <p:cNvSpPr>
            <a:spLocks noGrp="1"/>
          </p:cNvSpPr>
          <p:nvPr>
            <p:ph type="sldNum" sz="quarter" idx="12"/>
          </p:nvPr>
        </p:nvSpPr>
        <p:spPr/>
        <p:txBody>
          <a:bodyPr/>
          <a:lstStyle/>
          <a:p>
            <a:fld id="{F79D731D-01E6-D648-81B1-69AA6CB00CB1}" type="slidenum">
              <a:rPr lang="en-US" smtClean="0"/>
              <a:t>‹#›</a:t>
            </a:fld>
            <a:endParaRPr lang="en-US"/>
          </a:p>
        </p:txBody>
      </p:sp>
    </p:spTree>
    <p:extLst>
      <p:ext uri="{BB962C8B-B14F-4D97-AF65-F5344CB8AC3E}">
        <p14:creationId xmlns:p14="http://schemas.microsoft.com/office/powerpoint/2010/main" val="13908664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62434-FFDF-9245-93AB-5903085D183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8E0DE90-6300-1845-AE89-D3D752D7DDC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92B49CC-AF68-AA45-914B-DCF3F6ABB7C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00F483E-37E0-B541-A321-84D619DFC2D7}"/>
              </a:ext>
            </a:extLst>
          </p:cNvPr>
          <p:cNvSpPr>
            <a:spLocks noGrp="1"/>
          </p:cNvSpPr>
          <p:nvPr>
            <p:ph type="dt" sz="half" idx="10"/>
          </p:nvPr>
        </p:nvSpPr>
        <p:spPr/>
        <p:txBody>
          <a:bodyPr/>
          <a:lstStyle/>
          <a:p>
            <a:fld id="{8DFA3848-90A0-4770-94E2-993ED2A37E72}" type="datetime1">
              <a:rPr lang="en-US" smtClean="0"/>
              <a:t>2/20/2023</a:t>
            </a:fld>
            <a:endParaRPr lang="en-US"/>
          </a:p>
        </p:txBody>
      </p:sp>
      <p:sp>
        <p:nvSpPr>
          <p:cNvPr id="6" name="Footer Placeholder 5">
            <a:extLst>
              <a:ext uri="{FF2B5EF4-FFF2-40B4-BE49-F238E27FC236}">
                <a16:creationId xmlns:a16="http://schemas.microsoft.com/office/drawing/2014/main" id="{9C929D98-F0E4-EE43-8FA4-9B0452DA88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F4CF69-D1CA-044E-8112-4C4541075ADA}"/>
              </a:ext>
            </a:extLst>
          </p:cNvPr>
          <p:cNvSpPr>
            <a:spLocks noGrp="1"/>
          </p:cNvSpPr>
          <p:nvPr>
            <p:ph type="sldNum" sz="quarter" idx="12"/>
          </p:nvPr>
        </p:nvSpPr>
        <p:spPr/>
        <p:txBody>
          <a:bodyPr/>
          <a:lstStyle/>
          <a:p>
            <a:fld id="{F79D731D-01E6-D648-81B1-69AA6CB00CB1}" type="slidenum">
              <a:rPr lang="en-US" smtClean="0"/>
              <a:t>‹#›</a:t>
            </a:fld>
            <a:endParaRPr lang="en-US"/>
          </a:p>
        </p:txBody>
      </p:sp>
    </p:spTree>
    <p:extLst>
      <p:ext uri="{BB962C8B-B14F-4D97-AF65-F5344CB8AC3E}">
        <p14:creationId xmlns:p14="http://schemas.microsoft.com/office/powerpoint/2010/main" val="14004955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90D0E-0711-524F-A198-A0B7AB104F2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B83EFEF-152C-F242-B75A-0C2C9595E4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3EFB126-CAC0-5249-9BDD-71F5EF5AB58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D9CBCF7-C9C5-1C40-8F3E-DFBD6CD8EF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177E41D-E1D8-E944-8BD6-300E6FCA537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6AB4317-4DB8-544E-890A-2DBBC5D3F928}"/>
              </a:ext>
            </a:extLst>
          </p:cNvPr>
          <p:cNvSpPr>
            <a:spLocks noGrp="1"/>
          </p:cNvSpPr>
          <p:nvPr>
            <p:ph type="dt" sz="half" idx="10"/>
          </p:nvPr>
        </p:nvSpPr>
        <p:spPr/>
        <p:txBody>
          <a:bodyPr/>
          <a:lstStyle/>
          <a:p>
            <a:fld id="{CE820AF9-26DA-4423-8B51-4C9D9E96F482}" type="datetime1">
              <a:rPr lang="en-US" smtClean="0"/>
              <a:t>2/20/2023</a:t>
            </a:fld>
            <a:endParaRPr lang="en-US"/>
          </a:p>
        </p:txBody>
      </p:sp>
      <p:sp>
        <p:nvSpPr>
          <p:cNvPr id="8" name="Footer Placeholder 7">
            <a:extLst>
              <a:ext uri="{FF2B5EF4-FFF2-40B4-BE49-F238E27FC236}">
                <a16:creationId xmlns:a16="http://schemas.microsoft.com/office/drawing/2014/main" id="{41BE670B-6150-5240-990C-FBB952DDEE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BDE83A-DE39-4D41-AF8A-5587FC5D68F1}"/>
              </a:ext>
            </a:extLst>
          </p:cNvPr>
          <p:cNvSpPr>
            <a:spLocks noGrp="1"/>
          </p:cNvSpPr>
          <p:nvPr>
            <p:ph type="sldNum" sz="quarter" idx="12"/>
          </p:nvPr>
        </p:nvSpPr>
        <p:spPr/>
        <p:txBody>
          <a:bodyPr/>
          <a:lstStyle/>
          <a:p>
            <a:fld id="{F79D731D-01E6-D648-81B1-69AA6CB00CB1}" type="slidenum">
              <a:rPr lang="en-US" smtClean="0"/>
              <a:t>‹#›</a:t>
            </a:fld>
            <a:endParaRPr lang="en-US"/>
          </a:p>
        </p:txBody>
      </p:sp>
    </p:spTree>
    <p:extLst>
      <p:ext uri="{BB962C8B-B14F-4D97-AF65-F5344CB8AC3E}">
        <p14:creationId xmlns:p14="http://schemas.microsoft.com/office/powerpoint/2010/main" val="24056741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71E45-1D7E-7D46-BCBB-A6A37043263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305654E-E95F-9341-9E45-9191912667BA}"/>
              </a:ext>
            </a:extLst>
          </p:cNvPr>
          <p:cNvSpPr>
            <a:spLocks noGrp="1"/>
          </p:cNvSpPr>
          <p:nvPr>
            <p:ph type="dt" sz="half" idx="10"/>
          </p:nvPr>
        </p:nvSpPr>
        <p:spPr/>
        <p:txBody>
          <a:bodyPr/>
          <a:lstStyle/>
          <a:p>
            <a:fld id="{8A1A3E98-6090-4BE0-9D52-0026E4ABFECE}" type="datetime1">
              <a:rPr lang="en-US" smtClean="0"/>
              <a:t>2/20/2023</a:t>
            </a:fld>
            <a:endParaRPr lang="en-US"/>
          </a:p>
        </p:txBody>
      </p:sp>
      <p:sp>
        <p:nvSpPr>
          <p:cNvPr id="4" name="Footer Placeholder 3">
            <a:extLst>
              <a:ext uri="{FF2B5EF4-FFF2-40B4-BE49-F238E27FC236}">
                <a16:creationId xmlns:a16="http://schemas.microsoft.com/office/drawing/2014/main" id="{426D1E4B-519B-E443-95EC-D7BFC2D296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CD37767-27E4-6F43-AF13-352622821F96}"/>
              </a:ext>
            </a:extLst>
          </p:cNvPr>
          <p:cNvSpPr>
            <a:spLocks noGrp="1"/>
          </p:cNvSpPr>
          <p:nvPr>
            <p:ph type="sldNum" sz="quarter" idx="12"/>
          </p:nvPr>
        </p:nvSpPr>
        <p:spPr/>
        <p:txBody>
          <a:bodyPr/>
          <a:lstStyle/>
          <a:p>
            <a:fld id="{F79D731D-01E6-D648-81B1-69AA6CB00CB1}" type="slidenum">
              <a:rPr lang="en-US" smtClean="0"/>
              <a:t>‹#›</a:t>
            </a:fld>
            <a:endParaRPr lang="en-US"/>
          </a:p>
        </p:txBody>
      </p:sp>
    </p:spTree>
    <p:extLst>
      <p:ext uri="{BB962C8B-B14F-4D97-AF65-F5344CB8AC3E}">
        <p14:creationId xmlns:p14="http://schemas.microsoft.com/office/powerpoint/2010/main" val="17838611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541CDC-4863-E84E-98F1-E361CC023B42}"/>
              </a:ext>
            </a:extLst>
          </p:cNvPr>
          <p:cNvSpPr>
            <a:spLocks noGrp="1"/>
          </p:cNvSpPr>
          <p:nvPr>
            <p:ph type="dt" sz="half" idx="10"/>
          </p:nvPr>
        </p:nvSpPr>
        <p:spPr/>
        <p:txBody>
          <a:bodyPr/>
          <a:lstStyle/>
          <a:p>
            <a:fld id="{62973689-088B-4DFC-921B-BC4A8AB81234}" type="datetime1">
              <a:rPr lang="en-US" smtClean="0"/>
              <a:t>2/20/2023</a:t>
            </a:fld>
            <a:endParaRPr lang="en-US"/>
          </a:p>
        </p:txBody>
      </p:sp>
      <p:sp>
        <p:nvSpPr>
          <p:cNvPr id="3" name="Footer Placeholder 2">
            <a:extLst>
              <a:ext uri="{FF2B5EF4-FFF2-40B4-BE49-F238E27FC236}">
                <a16:creationId xmlns:a16="http://schemas.microsoft.com/office/drawing/2014/main" id="{592F2335-699E-FE43-B4CA-647BC4F1DD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D1E941-7DC5-474D-9447-F9BDC0D650B5}"/>
              </a:ext>
            </a:extLst>
          </p:cNvPr>
          <p:cNvSpPr>
            <a:spLocks noGrp="1"/>
          </p:cNvSpPr>
          <p:nvPr>
            <p:ph type="sldNum" sz="quarter" idx="12"/>
          </p:nvPr>
        </p:nvSpPr>
        <p:spPr/>
        <p:txBody>
          <a:bodyPr/>
          <a:lstStyle/>
          <a:p>
            <a:fld id="{F79D731D-01E6-D648-81B1-69AA6CB00CB1}" type="slidenum">
              <a:rPr lang="en-US" smtClean="0"/>
              <a:t>‹#›</a:t>
            </a:fld>
            <a:endParaRPr lang="en-US"/>
          </a:p>
        </p:txBody>
      </p:sp>
    </p:spTree>
    <p:extLst>
      <p:ext uri="{BB962C8B-B14F-4D97-AF65-F5344CB8AC3E}">
        <p14:creationId xmlns:p14="http://schemas.microsoft.com/office/powerpoint/2010/main" val="30501680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207EE-EFB7-FF4A-AC99-F00BC3C85C8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0083EB4-6397-BA45-AB1D-76D00BC4F6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9C8C226-4A61-FE47-8088-AFCCF5B70E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52B0BE7-360E-CF4F-B1CD-1F68408FC628}"/>
              </a:ext>
            </a:extLst>
          </p:cNvPr>
          <p:cNvSpPr>
            <a:spLocks noGrp="1"/>
          </p:cNvSpPr>
          <p:nvPr>
            <p:ph type="dt" sz="half" idx="10"/>
          </p:nvPr>
        </p:nvSpPr>
        <p:spPr/>
        <p:txBody>
          <a:bodyPr/>
          <a:lstStyle/>
          <a:p>
            <a:fld id="{02A3BFCF-E788-4DB4-BB13-8FEF09161EB3}" type="datetime1">
              <a:rPr lang="en-US" smtClean="0"/>
              <a:t>2/20/2023</a:t>
            </a:fld>
            <a:endParaRPr lang="en-US"/>
          </a:p>
        </p:txBody>
      </p:sp>
      <p:sp>
        <p:nvSpPr>
          <p:cNvPr id="6" name="Footer Placeholder 5">
            <a:extLst>
              <a:ext uri="{FF2B5EF4-FFF2-40B4-BE49-F238E27FC236}">
                <a16:creationId xmlns:a16="http://schemas.microsoft.com/office/drawing/2014/main" id="{BA201C68-BF3B-6F45-B880-AFF5503A9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E787C9-09CE-C742-B86A-F3A8AD7281EA}"/>
              </a:ext>
            </a:extLst>
          </p:cNvPr>
          <p:cNvSpPr>
            <a:spLocks noGrp="1"/>
          </p:cNvSpPr>
          <p:nvPr>
            <p:ph type="sldNum" sz="quarter" idx="12"/>
          </p:nvPr>
        </p:nvSpPr>
        <p:spPr/>
        <p:txBody>
          <a:bodyPr/>
          <a:lstStyle/>
          <a:p>
            <a:fld id="{F79D731D-01E6-D648-81B1-69AA6CB00CB1}" type="slidenum">
              <a:rPr lang="en-US" smtClean="0"/>
              <a:t>‹#›</a:t>
            </a:fld>
            <a:endParaRPr lang="en-US"/>
          </a:p>
        </p:txBody>
      </p:sp>
    </p:spTree>
    <p:extLst>
      <p:ext uri="{BB962C8B-B14F-4D97-AF65-F5344CB8AC3E}">
        <p14:creationId xmlns:p14="http://schemas.microsoft.com/office/powerpoint/2010/main" val="1375913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20/02/2023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27F9-F820-CF49-97D4-670C0AC9D76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46AB424-740C-B648-8C79-B211D037E3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72A7F-F67D-C84E-ABA4-3EE5F48884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3FDF32B-7AEA-764B-B954-20B71C5D98B6}"/>
              </a:ext>
            </a:extLst>
          </p:cNvPr>
          <p:cNvSpPr>
            <a:spLocks noGrp="1"/>
          </p:cNvSpPr>
          <p:nvPr>
            <p:ph type="dt" sz="half" idx="10"/>
          </p:nvPr>
        </p:nvSpPr>
        <p:spPr/>
        <p:txBody>
          <a:bodyPr/>
          <a:lstStyle/>
          <a:p>
            <a:fld id="{320E3D91-0DF2-4792-9ABD-8B97DCE814D7}" type="datetime1">
              <a:rPr lang="en-US" smtClean="0"/>
              <a:t>2/20/2023</a:t>
            </a:fld>
            <a:endParaRPr lang="en-US"/>
          </a:p>
        </p:txBody>
      </p:sp>
      <p:sp>
        <p:nvSpPr>
          <p:cNvPr id="6" name="Footer Placeholder 5">
            <a:extLst>
              <a:ext uri="{FF2B5EF4-FFF2-40B4-BE49-F238E27FC236}">
                <a16:creationId xmlns:a16="http://schemas.microsoft.com/office/drawing/2014/main" id="{AE0B1F85-B62A-3049-8C5F-4A14CF7F30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B8DC41-38A4-2B47-98D3-E7DD98139C33}"/>
              </a:ext>
            </a:extLst>
          </p:cNvPr>
          <p:cNvSpPr>
            <a:spLocks noGrp="1"/>
          </p:cNvSpPr>
          <p:nvPr>
            <p:ph type="sldNum" sz="quarter" idx="12"/>
          </p:nvPr>
        </p:nvSpPr>
        <p:spPr/>
        <p:txBody>
          <a:bodyPr/>
          <a:lstStyle/>
          <a:p>
            <a:fld id="{F79D731D-01E6-D648-81B1-69AA6CB00CB1}" type="slidenum">
              <a:rPr lang="en-US" smtClean="0"/>
              <a:t>‹#›</a:t>
            </a:fld>
            <a:endParaRPr lang="en-US"/>
          </a:p>
        </p:txBody>
      </p:sp>
    </p:spTree>
    <p:extLst>
      <p:ext uri="{BB962C8B-B14F-4D97-AF65-F5344CB8AC3E}">
        <p14:creationId xmlns:p14="http://schemas.microsoft.com/office/powerpoint/2010/main" val="22018521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2BC4A-E254-5342-84BC-EE639AA391B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63966D6-AB22-744D-AEC7-65A7C17DA8A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3A22DE4-7495-E240-86D3-D346D434B014}"/>
              </a:ext>
            </a:extLst>
          </p:cNvPr>
          <p:cNvSpPr>
            <a:spLocks noGrp="1"/>
          </p:cNvSpPr>
          <p:nvPr>
            <p:ph type="dt" sz="half" idx="10"/>
          </p:nvPr>
        </p:nvSpPr>
        <p:spPr/>
        <p:txBody>
          <a:bodyPr/>
          <a:lstStyle/>
          <a:p>
            <a:fld id="{DC367354-EDD7-4598-AD41-70F3D092FBA9}" type="datetime1">
              <a:rPr lang="en-US" smtClean="0"/>
              <a:t>2/20/2023</a:t>
            </a:fld>
            <a:endParaRPr lang="en-US"/>
          </a:p>
        </p:txBody>
      </p:sp>
      <p:sp>
        <p:nvSpPr>
          <p:cNvPr id="5" name="Footer Placeholder 4">
            <a:extLst>
              <a:ext uri="{FF2B5EF4-FFF2-40B4-BE49-F238E27FC236}">
                <a16:creationId xmlns:a16="http://schemas.microsoft.com/office/drawing/2014/main" id="{D507B69F-8767-7C48-8361-805028483B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73C12-5D9F-6343-B438-A558645ADD18}"/>
              </a:ext>
            </a:extLst>
          </p:cNvPr>
          <p:cNvSpPr>
            <a:spLocks noGrp="1"/>
          </p:cNvSpPr>
          <p:nvPr>
            <p:ph type="sldNum" sz="quarter" idx="12"/>
          </p:nvPr>
        </p:nvSpPr>
        <p:spPr/>
        <p:txBody>
          <a:bodyPr/>
          <a:lstStyle/>
          <a:p>
            <a:fld id="{F79D731D-01E6-D648-81B1-69AA6CB00CB1}" type="slidenum">
              <a:rPr lang="en-US" smtClean="0"/>
              <a:t>‹#›</a:t>
            </a:fld>
            <a:endParaRPr lang="en-US"/>
          </a:p>
        </p:txBody>
      </p:sp>
    </p:spTree>
    <p:extLst>
      <p:ext uri="{BB962C8B-B14F-4D97-AF65-F5344CB8AC3E}">
        <p14:creationId xmlns:p14="http://schemas.microsoft.com/office/powerpoint/2010/main" val="6936262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8BED17-E49B-F44F-918C-D8E2C5C87E1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8B89D2A-6863-8548-9095-8879A068CDC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AA8426D-C5C1-6343-96B0-D5BCABAD6E1D}"/>
              </a:ext>
            </a:extLst>
          </p:cNvPr>
          <p:cNvSpPr>
            <a:spLocks noGrp="1"/>
          </p:cNvSpPr>
          <p:nvPr>
            <p:ph type="dt" sz="half" idx="10"/>
          </p:nvPr>
        </p:nvSpPr>
        <p:spPr/>
        <p:txBody>
          <a:bodyPr/>
          <a:lstStyle/>
          <a:p>
            <a:fld id="{3361D56F-4ABB-4683-AE0E-E8209D30D518}" type="datetime1">
              <a:rPr lang="en-US" smtClean="0"/>
              <a:t>2/20/2023</a:t>
            </a:fld>
            <a:endParaRPr lang="en-US"/>
          </a:p>
        </p:txBody>
      </p:sp>
      <p:sp>
        <p:nvSpPr>
          <p:cNvPr id="5" name="Footer Placeholder 4">
            <a:extLst>
              <a:ext uri="{FF2B5EF4-FFF2-40B4-BE49-F238E27FC236}">
                <a16:creationId xmlns:a16="http://schemas.microsoft.com/office/drawing/2014/main" id="{74832766-D066-3E4F-93BA-C37367DF2E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22E14F-3E06-F149-8083-12B06717821C}"/>
              </a:ext>
            </a:extLst>
          </p:cNvPr>
          <p:cNvSpPr>
            <a:spLocks noGrp="1"/>
          </p:cNvSpPr>
          <p:nvPr>
            <p:ph type="sldNum" sz="quarter" idx="12"/>
          </p:nvPr>
        </p:nvSpPr>
        <p:spPr/>
        <p:txBody>
          <a:bodyPr/>
          <a:lstStyle/>
          <a:p>
            <a:fld id="{F79D731D-01E6-D648-81B1-69AA6CB00CB1}" type="slidenum">
              <a:rPr lang="en-US" smtClean="0"/>
              <a:t>‹#›</a:t>
            </a:fld>
            <a:endParaRPr lang="en-US"/>
          </a:p>
        </p:txBody>
      </p:sp>
    </p:spTree>
    <p:extLst>
      <p:ext uri="{BB962C8B-B14F-4D97-AF65-F5344CB8AC3E}">
        <p14:creationId xmlns:p14="http://schemas.microsoft.com/office/powerpoint/2010/main" val="28680180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descr="A picture containing clipart&#10;&#10;Description generated with very high confidence">
            <a:extLst>
              <a:ext uri="{FF2B5EF4-FFF2-40B4-BE49-F238E27FC236}">
                <a16:creationId xmlns:a16="http://schemas.microsoft.com/office/drawing/2014/main" id="{18E0D45E-0B97-4E29-8499-AB2B710EB4A3}"/>
              </a:ext>
            </a:extLst>
          </p:cNvPr>
          <p:cNvPicPr>
            <a:picLocks noChangeAspect="1"/>
          </p:cNvPicPr>
          <p:nvPr userDrawn="1"/>
        </p:nvPicPr>
        <p:blipFill>
          <a:blip r:embed="rId2"/>
          <a:stretch>
            <a:fillRect/>
          </a:stretch>
        </p:blipFill>
        <p:spPr>
          <a:xfrm>
            <a:off x="10535749" y="365910"/>
            <a:ext cx="1308943" cy="528611"/>
          </a:xfrm>
          <a:prstGeom prst="rect">
            <a:avLst/>
          </a:prstGeom>
        </p:spPr>
      </p:pic>
      <p:sp>
        <p:nvSpPr>
          <p:cNvPr id="8" name="Text Box 4">
            <a:extLst>
              <a:ext uri="{FF2B5EF4-FFF2-40B4-BE49-F238E27FC236}">
                <a16:creationId xmlns:a16="http://schemas.microsoft.com/office/drawing/2014/main" id="{A426801C-6EF1-44D5-BB49-CF9B1BD26219}"/>
              </a:ext>
            </a:extLst>
          </p:cNvPr>
          <p:cNvSpPr txBox="1"/>
          <p:nvPr userDrawn="1"/>
        </p:nvSpPr>
        <p:spPr>
          <a:xfrm>
            <a:off x="4099560" y="5714168"/>
            <a:ext cx="3992880" cy="406400"/>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9" name="Content Placeholder 16">
            <a:extLst>
              <a:ext uri="{FF2B5EF4-FFF2-40B4-BE49-F238E27FC236}">
                <a16:creationId xmlns:a16="http://schemas.microsoft.com/office/drawing/2014/main" id="{2E504B7B-6AD1-45D7-8AE3-FA3C863D3A2A}"/>
              </a:ext>
            </a:extLst>
          </p:cNvPr>
          <p:cNvPicPr>
            <a:picLocks noChangeAspect="1"/>
          </p:cNvPicPr>
          <p:nvPr userDrawn="1"/>
        </p:nvPicPr>
        <p:blipFill>
          <a:blip r:embed="rId3"/>
          <a:stretch>
            <a:fillRect/>
          </a:stretch>
        </p:blipFill>
        <p:spPr>
          <a:xfrm>
            <a:off x="0" y="6213677"/>
            <a:ext cx="12211879" cy="413293"/>
          </a:xfrm>
          <a:prstGeom prst="rect">
            <a:avLst/>
          </a:prstGeom>
        </p:spPr>
      </p:pic>
    </p:spTree>
    <p:extLst>
      <p:ext uri="{BB962C8B-B14F-4D97-AF65-F5344CB8AC3E}">
        <p14:creationId xmlns:p14="http://schemas.microsoft.com/office/powerpoint/2010/main" val="27423381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7" y="1037979"/>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8" y="1833143"/>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descr="A picture containing clipart&#10;&#10;Description generated with very high confidence">
            <a:extLst>
              <a:ext uri="{FF2B5EF4-FFF2-40B4-BE49-F238E27FC236}">
                <a16:creationId xmlns:a16="http://schemas.microsoft.com/office/drawing/2014/main" id="{284323AA-9573-44A2-B321-13F3CEFFCC69}"/>
              </a:ext>
            </a:extLst>
          </p:cNvPr>
          <p:cNvPicPr>
            <a:picLocks noChangeAspect="1"/>
          </p:cNvPicPr>
          <p:nvPr userDrawn="1"/>
        </p:nvPicPr>
        <p:blipFill>
          <a:blip r:embed="rId2"/>
          <a:stretch>
            <a:fillRect/>
          </a:stretch>
        </p:blipFill>
        <p:spPr>
          <a:xfrm>
            <a:off x="10535749" y="365910"/>
            <a:ext cx="1308943" cy="528611"/>
          </a:xfrm>
          <a:prstGeom prst="rect">
            <a:avLst/>
          </a:prstGeom>
        </p:spPr>
      </p:pic>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spTree>
    <p:extLst>
      <p:ext uri="{BB962C8B-B14F-4D97-AF65-F5344CB8AC3E}">
        <p14:creationId xmlns:p14="http://schemas.microsoft.com/office/powerpoint/2010/main" val="2820599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20/02/2023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20/02/2023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20/02/2023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20/02/2023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20/02/2023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20/02/2023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60B943-7FEE-4EBA-894D-1AFF2D304472}"/>
              </a:ext>
            </a:extLst>
          </p:cNvPr>
          <p:cNvSpPr>
            <a:spLocks noGrp="1"/>
          </p:cNvSpPr>
          <p:nvPr>
            <p:ph type="title"/>
          </p:nvPr>
        </p:nvSpPr>
        <p:spPr>
          <a:xfrm>
            <a:off x="360000" y="360000"/>
            <a:ext cx="11444072" cy="535531"/>
          </a:xfrm>
          <a:prstGeom prst="rect">
            <a:avLst/>
          </a:prstGeom>
        </p:spPr>
        <p:txBody>
          <a:bodyPr vert="horz" lIns="91440" tIns="45720" rIns="91440" bIns="45720" rtlCol="0" anchor="t" anchorCtr="0">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1BCFDC-5D94-4F0B-82D3-04481417E05B}"/>
              </a:ext>
            </a:extLst>
          </p:cNvPr>
          <p:cNvSpPr>
            <a:spLocks noGrp="1"/>
          </p:cNvSpPr>
          <p:nvPr>
            <p:ph type="body" idx="1"/>
          </p:nvPr>
        </p:nvSpPr>
        <p:spPr>
          <a:xfrm>
            <a:off x="359999" y="1440000"/>
            <a:ext cx="11444073" cy="4351338"/>
          </a:xfrm>
          <a:prstGeom prst="rect">
            <a:avLst/>
          </a:prstGeom>
        </p:spPr>
        <p:txBody>
          <a:bodyPr vert="horz" lIns="91440" tIns="45720" rIns="91440" bIns="45720" rtlCol="0">
            <a:normAutofit/>
          </a:body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a:t>Bullet sub</a:t>
            </a:r>
            <a:endParaRPr lang="en-GB"/>
          </a:p>
        </p:txBody>
      </p:sp>
      <p:sp>
        <p:nvSpPr>
          <p:cNvPr id="5" name="Footer Placeholder 4">
            <a:extLst>
              <a:ext uri="{FF2B5EF4-FFF2-40B4-BE49-F238E27FC236}">
                <a16:creationId xmlns:a16="http://schemas.microsoft.com/office/drawing/2014/main" id="{14055446-D695-44BC-B721-FA7A3D3B3C66}"/>
              </a:ext>
            </a:extLst>
          </p:cNvPr>
          <p:cNvSpPr>
            <a:spLocks noGrp="1"/>
          </p:cNvSpPr>
          <p:nvPr>
            <p:ph type="ftr" sz="quarter" idx="3"/>
          </p:nvPr>
        </p:nvSpPr>
        <p:spPr>
          <a:xfrm>
            <a:off x="4445000" y="6356350"/>
            <a:ext cx="6380018" cy="365125"/>
          </a:xfrm>
          <a:prstGeom prst="rect">
            <a:avLst/>
          </a:prstGeom>
        </p:spPr>
        <p:txBody>
          <a:bodyPr vert="horz" lIns="91440" tIns="36000" rIns="91440" bIns="36000" rtlCol="0" anchor="b" anchorCtr="0"/>
          <a:lstStyle>
            <a:lvl1pPr algn="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680DA2C-4054-4870-AE04-3BEF0E4964D5}"/>
              </a:ext>
            </a:extLst>
          </p:cNvPr>
          <p:cNvSpPr>
            <a:spLocks noGrp="1"/>
          </p:cNvSpPr>
          <p:nvPr>
            <p:ph type="sldNum" sz="quarter" idx="4"/>
          </p:nvPr>
        </p:nvSpPr>
        <p:spPr>
          <a:xfrm>
            <a:off x="11044381" y="6356350"/>
            <a:ext cx="759691" cy="365125"/>
          </a:xfrm>
          <a:prstGeom prst="rect">
            <a:avLst/>
          </a:prstGeom>
        </p:spPr>
        <p:txBody>
          <a:bodyPr vert="horz" lIns="91440" tIns="36000" rIns="91440" bIns="36000" rtlCol="0" anchor="b" anchorCtr="0"/>
          <a:lstStyle>
            <a:lvl1pPr algn="r">
              <a:defRPr sz="1200">
                <a:solidFill>
                  <a:schemeClr val="tx1">
                    <a:tint val="75000"/>
                  </a:schemeClr>
                </a:solidFill>
              </a:defRPr>
            </a:lvl1pPr>
          </a:lstStyle>
          <a:p>
            <a:fld id="{06A44ADC-FBC0-4698-B0EC-1AD4A4060383}" type="slidenum">
              <a:rPr lang="en-GB" smtClean="0"/>
              <a:t>‹#›</a:t>
            </a:fld>
            <a:endParaRPr lang="en-GB"/>
          </a:p>
        </p:txBody>
      </p:sp>
    </p:spTree>
    <p:extLst>
      <p:ext uri="{BB962C8B-B14F-4D97-AF65-F5344CB8AC3E}">
        <p14:creationId xmlns:p14="http://schemas.microsoft.com/office/powerpoint/2010/main" val="380163735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Lst>
  <p:txStyles>
    <p:titleStyle>
      <a:lvl1pPr algn="l" defTabSz="914400" rtl="0" eaLnBrk="1" latinLnBrk="0" hangingPunct="1">
        <a:lnSpc>
          <a:spcPct val="90000"/>
        </a:lnSpc>
        <a:spcBef>
          <a:spcPct val="0"/>
        </a:spcBef>
        <a:buNone/>
        <a:defRPr lang="en-GB" sz="3200" b="1" kern="120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1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b="1"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3pPr>
      <a:lvl4pPr marL="57150" indent="-28575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517950" indent="-285750" algn="l" defTabSz="914400" rtl="0" eaLnBrk="1" latinLnBrk="0" hangingPunct="1">
        <a:lnSpc>
          <a:spcPct val="90000"/>
        </a:lnSpc>
        <a:spcBef>
          <a:spcPts val="500"/>
        </a:spcBef>
        <a:buFont typeface="Arial" panose="020B0604020202020204" pitchFamily="34" charset="0"/>
        <a:buChar char="•"/>
        <a:defRPr lang="en-GB"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C739CE-6755-6D43-9687-0CD39C5A28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A5A91A8-29FC-2945-8906-7CC5072199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D0EF01-D656-0040-BFF6-15958C964B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6C1F66-3384-4C3B-BE8D-ED91F576D516}" type="datetime1">
              <a:rPr lang="en-US" smtClean="0"/>
              <a:t>2/20/2023</a:t>
            </a:fld>
            <a:endParaRPr lang="en-US"/>
          </a:p>
        </p:txBody>
      </p:sp>
      <p:sp>
        <p:nvSpPr>
          <p:cNvPr id="5" name="Footer Placeholder 4">
            <a:extLst>
              <a:ext uri="{FF2B5EF4-FFF2-40B4-BE49-F238E27FC236}">
                <a16:creationId xmlns:a16="http://schemas.microsoft.com/office/drawing/2014/main" id="{A99ECB72-9850-B74D-8F74-B1DA7390FA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526DAB2-F3FA-9B4C-8DA6-26203C0EA1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9D731D-01E6-D648-81B1-69AA6CB00CB1}" type="slidenum">
              <a:rPr lang="en-US" smtClean="0"/>
              <a:t>‹#›</a:t>
            </a:fld>
            <a:endParaRPr lang="en-US"/>
          </a:p>
        </p:txBody>
      </p:sp>
    </p:spTree>
    <p:extLst>
      <p:ext uri="{BB962C8B-B14F-4D97-AF65-F5344CB8AC3E}">
        <p14:creationId xmlns:p14="http://schemas.microsoft.com/office/powerpoint/2010/main" val="7272296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D3CFA-4DDC-43FC-968A-540737FDA836}" type="datetimeFigureOut">
              <a:rPr lang="en-GB" smtClean="0"/>
              <a:t>20/02/2023</a:t>
            </a:fld>
            <a:endParaRPr lang="en-GB"/>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3146002398"/>
      </p:ext>
    </p:extLst>
  </p:cSld>
  <p:clrMap bg1="lt1" tx1="dk1" bg2="lt2" tx2="dk2" accent1="accent1" accent2="accent2" accent3="accent3" accent4="accent4" accent5="accent5" accent6="accent6" hlink="hlink" folHlink="folHlink"/>
  <p:sldLayoutIdLst>
    <p:sldLayoutId id="2147483707" r:id="rId1"/>
    <p:sldLayoutId id="214748370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svg"/><Relationship Id="rId7" Type="http://schemas.openxmlformats.org/officeDocument/2006/relationships/diagramColors" Target="../diagrams/colors1.xml"/><Relationship Id="rId2" Type="http://schemas.openxmlformats.org/officeDocument/2006/relationships/image" Target="../media/image14.png"/><Relationship Id="rId1" Type="http://schemas.openxmlformats.org/officeDocument/2006/relationships/slideLayout" Target="../slideLayouts/slideLayout4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7.svg"/><Relationship Id="rId7" Type="http://schemas.openxmlformats.org/officeDocument/2006/relationships/diagramColors" Target="../diagrams/colors2.xml"/><Relationship Id="rId2" Type="http://schemas.openxmlformats.org/officeDocument/2006/relationships/image" Target="../media/image16.png"/><Relationship Id="rId1" Type="http://schemas.openxmlformats.org/officeDocument/2006/relationships/slideLayout" Target="../slideLayouts/slideLayout4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4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2.png"/><Relationship Id="rId7" Type="http://schemas.openxmlformats.org/officeDocument/2006/relationships/diagramQuickStyle" Target="../diagrams/quickStyle4.xml"/><Relationship Id="rId2" Type="http://schemas.openxmlformats.org/officeDocument/2006/relationships/notesSlide" Target="../notesSlides/notesSlide16.xml"/><Relationship Id="rId1" Type="http://schemas.openxmlformats.org/officeDocument/2006/relationships/slideLayout" Target="../slideLayouts/slideLayout44.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3.svg"/><Relationship Id="rId9" Type="http://schemas.microsoft.com/office/2007/relationships/diagramDrawing" Target="../diagrams/drawing4.xm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4.png"/><Relationship Id="rId7" Type="http://schemas.openxmlformats.org/officeDocument/2006/relationships/diagramQuickStyle" Target="../diagrams/quickStyle5.xml"/><Relationship Id="rId2" Type="http://schemas.openxmlformats.org/officeDocument/2006/relationships/notesSlide" Target="../notesSlides/notesSlide17.xml"/><Relationship Id="rId1" Type="http://schemas.openxmlformats.org/officeDocument/2006/relationships/slideLayout" Target="../slideLayouts/slideLayout44.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25.svg"/><Relationship Id="rId9" Type="http://schemas.microsoft.com/office/2007/relationships/diagramDrawing" Target="../diagrams/drawing5.xml"/></Relationships>
</file>

<file path=ppt/slides/_rels/slide2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7.svg"/><Relationship Id="rId7" Type="http://schemas.openxmlformats.org/officeDocument/2006/relationships/diagramColors" Target="../diagrams/colors6.xml"/><Relationship Id="rId2" Type="http://schemas.openxmlformats.org/officeDocument/2006/relationships/image" Target="../media/image26.png"/><Relationship Id="rId1" Type="http://schemas.openxmlformats.org/officeDocument/2006/relationships/slideLayout" Target="../slideLayouts/slideLayout4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36.png"/><Relationship Id="rId7" Type="http://schemas.openxmlformats.org/officeDocument/2006/relationships/diagramQuickStyle" Target="../diagrams/quickStyle7.xml"/><Relationship Id="rId2" Type="http://schemas.openxmlformats.org/officeDocument/2006/relationships/notesSlide" Target="../notesSlides/notesSlide18.xml"/><Relationship Id="rId1" Type="http://schemas.openxmlformats.org/officeDocument/2006/relationships/slideLayout" Target="../slideLayouts/slideLayout44.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37.svg"/><Relationship Id="rId9" Type="http://schemas.microsoft.com/office/2007/relationships/diagramDrawing" Target="../diagrams/drawing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22.png"/><Relationship Id="rId7" Type="http://schemas.openxmlformats.org/officeDocument/2006/relationships/diagramQuickStyle" Target="../diagrams/quickStyle9.xml"/><Relationship Id="rId2" Type="http://schemas.openxmlformats.org/officeDocument/2006/relationships/notesSlide" Target="../notesSlides/notesSlide19.xml"/><Relationship Id="rId1" Type="http://schemas.openxmlformats.org/officeDocument/2006/relationships/slideLayout" Target="../slideLayouts/slideLayout44.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23.svg"/><Relationship Id="rId9" Type="http://schemas.microsoft.com/office/2007/relationships/diagramDrawing" Target="../diagrams/drawing9.xml"/></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46.png"/><Relationship Id="rId7" Type="http://schemas.openxmlformats.org/officeDocument/2006/relationships/diagramQuickStyle" Target="../diagrams/quickStyle10.xml"/><Relationship Id="rId2" Type="http://schemas.openxmlformats.org/officeDocument/2006/relationships/notesSlide" Target="../notesSlides/notesSlide20.xml"/><Relationship Id="rId1" Type="http://schemas.openxmlformats.org/officeDocument/2006/relationships/slideLayout" Target="../slideLayouts/slideLayout44.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47.svg"/><Relationship Id="rId9" Type="http://schemas.microsoft.com/office/2007/relationships/diagramDrawing" Target="../diagrams/drawing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49.svg"/><Relationship Id="rId7" Type="http://schemas.openxmlformats.org/officeDocument/2006/relationships/diagramColors" Target="../diagrams/colors11.xml"/><Relationship Id="rId2" Type="http://schemas.openxmlformats.org/officeDocument/2006/relationships/image" Target="../media/image48.png"/><Relationship Id="rId1" Type="http://schemas.openxmlformats.org/officeDocument/2006/relationships/slideLayout" Target="../slideLayouts/slideLayout44.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31.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37.svg"/><Relationship Id="rId7" Type="http://schemas.openxmlformats.org/officeDocument/2006/relationships/diagramColors" Target="../diagrams/colors12.xml"/><Relationship Id="rId2" Type="http://schemas.openxmlformats.org/officeDocument/2006/relationships/image" Target="../media/image36.png"/><Relationship Id="rId1" Type="http://schemas.openxmlformats.org/officeDocument/2006/relationships/slideLayout" Target="../slideLayouts/slideLayout44.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32.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60.svg"/><Relationship Id="rId7" Type="http://schemas.openxmlformats.org/officeDocument/2006/relationships/diagramColors" Target="../diagrams/colors13.xml"/><Relationship Id="rId2" Type="http://schemas.openxmlformats.org/officeDocument/2006/relationships/image" Target="../media/image59.png"/><Relationship Id="rId1" Type="http://schemas.openxmlformats.org/officeDocument/2006/relationships/slideLayout" Target="../slideLayouts/slideLayout44.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image" Target="../media/image61.png"/><Relationship Id="rId7" Type="http://schemas.openxmlformats.org/officeDocument/2006/relationships/diagramQuickStyle" Target="../diagrams/quickStyle14.xml"/><Relationship Id="rId2" Type="http://schemas.openxmlformats.org/officeDocument/2006/relationships/notesSlide" Target="../notesSlides/notesSlide21.xml"/><Relationship Id="rId1" Type="http://schemas.openxmlformats.org/officeDocument/2006/relationships/slideLayout" Target="../slideLayouts/slideLayout44.xml"/><Relationship Id="rId6" Type="http://schemas.openxmlformats.org/officeDocument/2006/relationships/diagramLayout" Target="../diagrams/layout14.xml"/><Relationship Id="rId5" Type="http://schemas.openxmlformats.org/officeDocument/2006/relationships/diagramData" Target="../diagrams/data14.xml"/><Relationship Id="rId4" Type="http://schemas.openxmlformats.org/officeDocument/2006/relationships/image" Target="../media/image62.svg"/><Relationship Id="rId9" Type="http://schemas.microsoft.com/office/2007/relationships/diagramDrawing" Target="../diagrams/drawing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s://www.gov.uk/government/publications/revisiting-safeguarding-practice"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1.jpeg"/><Relationship Id="rId5" Type="http://schemas.openxmlformats.org/officeDocument/2006/relationships/hyperlink" Target="https://www.gov.uk/government/publications/learning-disability-and-autism-community-discharge-grant-2020-to-2023" TargetMode="External"/><Relationship Id="rId4" Type="http://schemas.openxmlformats.org/officeDocument/2006/relationships/hyperlink" Target="https://www.england.nhs.uk/learning-disabilities/care/ctr/care-education-and-treatment-review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skillsforcare.org.uk/Developing-your-workforce/Care-topics/Learning-disability/Learning-disability-commissioning.aspx"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11.jpeg"/><Relationship Id="rId4" Type="http://schemas.openxmlformats.org/officeDocument/2006/relationships/hyperlink" Target="https://www.england.nhs.uk/learning-disabilities/care/ctr/care-education-and-treatment-review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publications/residential-special-schools-national-minimum-standards"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1.jpeg"/><Relationship Id="rId4" Type="http://schemas.openxmlformats.org/officeDocument/2006/relationships/hyperlink" Target="https://www.gov.uk/government/publications/building-the-right-support-an-analysis-of-funding-flow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70E482-A125-4833-B712-67EC9E72E5F2}"/>
              </a:ext>
              <a:ext uri="{C183D7F6-B498-43B3-948B-1728B52AA6E4}">
                <adec:decorative xmlns:adec="http://schemas.microsoft.com/office/drawing/2017/decorative" val="1"/>
              </a:ext>
            </a:extLst>
          </p:cNvPr>
          <p:cNvSpPr>
            <a:spLocks noGrp="1"/>
          </p:cNvSpPr>
          <p:nvPr>
            <p:ph type="ctrTitle"/>
          </p:nvPr>
        </p:nvSpPr>
        <p:spPr>
          <a:xfrm>
            <a:off x="930374" y="2549668"/>
            <a:ext cx="9144000" cy="1034129"/>
          </a:xfrm>
        </p:spPr>
        <p:txBody>
          <a:bodyPr/>
          <a:lstStyle/>
          <a:p>
            <a:r>
              <a:rPr lang="en-GB">
                <a:latin typeface="Arial"/>
                <a:cs typeface="Arial"/>
              </a:rPr>
              <a:t>Building the Right Support – Stakeholder Update Forum</a:t>
            </a:r>
            <a:endParaRPr lang="en-GB"/>
          </a:p>
        </p:txBody>
      </p:sp>
      <p:sp>
        <p:nvSpPr>
          <p:cNvPr id="5" name="Subtitle 4">
            <a:extLst>
              <a:ext uri="{FF2B5EF4-FFF2-40B4-BE49-F238E27FC236}">
                <a16:creationId xmlns:a16="http://schemas.microsoft.com/office/drawing/2014/main" id="{F9E4C3DD-0C15-4059-95FA-4122D45E2BAB}"/>
              </a:ext>
            </a:extLst>
          </p:cNvPr>
          <p:cNvSpPr>
            <a:spLocks noGrp="1"/>
          </p:cNvSpPr>
          <p:nvPr>
            <p:ph type="subTitle" idx="1"/>
          </p:nvPr>
        </p:nvSpPr>
        <p:spPr>
          <a:xfrm>
            <a:off x="930374" y="4156220"/>
            <a:ext cx="9711500" cy="341632"/>
          </a:xfrm>
        </p:spPr>
        <p:txBody>
          <a:bodyPr vert="horz" wrap="square" lIns="91440" tIns="45720" rIns="91440" bIns="45720" rtlCol="0" anchor="t">
            <a:spAutoFit/>
          </a:bodyPr>
          <a:lstStyle/>
          <a:p>
            <a:r>
              <a:rPr lang="en-GB" sz="1800">
                <a:latin typeface="Arial" panose="020B0604020202020204" pitchFamily="34" charset="0"/>
                <a:ea typeface="+mn-lt"/>
                <a:cs typeface="Arial" panose="020B0604020202020204" pitchFamily="34" charset="0"/>
              </a:rPr>
              <a:t>We are currently letting people into the meeting from the lobby and will start shortly</a:t>
            </a:r>
            <a:endParaRPr lang="en-GB" sz="180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CB69CF3D-3ED7-4E40-8980-547EF27F078A}"/>
              </a:ext>
            </a:extLst>
          </p:cNvPr>
          <p:cNvSpPr>
            <a:spLocks noGrp="1"/>
          </p:cNvSpPr>
          <p:nvPr>
            <p:ph type="body" sz="quarter" idx="13"/>
          </p:nvPr>
        </p:nvSpPr>
        <p:spPr>
          <a:xfrm>
            <a:off x="930374" y="5671367"/>
            <a:ext cx="4057650" cy="286232"/>
          </a:xfrm>
        </p:spPr>
        <p:txBody>
          <a:bodyPr/>
          <a:lstStyle/>
          <a:p>
            <a:r>
              <a:rPr lang="en-GB">
                <a:latin typeface="Arial"/>
                <a:cs typeface="Arial"/>
              </a:rPr>
              <a:t>21 February 2023</a:t>
            </a:r>
            <a:endParaRPr lang="en-GB"/>
          </a:p>
        </p:txBody>
      </p:sp>
    </p:spTree>
    <p:extLst>
      <p:ext uri="{BB962C8B-B14F-4D97-AF65-F5344CB8AC3E}">
        <p14:creationId xmlns:p14="http://schemas.microsoft.com/office/powerpoint/2010/main" val="3176832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C8E467-C17E-4A62-9AE5-F52FA95BC988}"/>
              </a:ext>
              <a:ext uri="{C183D7F6-B498-43B3-948B-1728B52AA6E4}">
                <adec:decorative xmlns:adec="http://schemas.microsoft.com/office/drawing/2017/decorative" val="1"/>
              </a:ext>
            </a:extLst>
          </p:cNvPr>
          <p:cNvSpPr>
            <a:spLocks noGrp="1"/>
          </p:cNvSpPr>
          <p:nvPr>
            <p:ph type="title"/>
          </p:nvPr>
        </p:nvSpPr>
        <p:spPr>
          <a:xfrm>
            <a:off x="360000" y="374990"/>
            <a:ext cx="11446163" cy="844839"/>
          </a:xfrm>
        </p:spPr>
        <p:txBody>
          <a:bodyPr/>
          <a:lstStyle/>
          <a:p>
            <a:r>
              <a:rPr lang="en-GB" dirty="0"/>
              <a:t>Actions that are due to complete between April-June 2023</a:t>
            </a:r>
          </a:p>
        </p:txBody>
      </p:sp>
      <p:sp>
        <p:nvSpPr>
          <p:cNvPr id="11" name="Slide Number Placeholder 8">
            <a:extLst>
              <a:ext uri="{FF2B5EF4-FFF2-40B4-BE49-F238E27FC236}">
                <a16:creationId xmlns:a16="http://schemas.microsoft.com/office/drawing/2014/main" id="{1D59DEFF-91A2-4D7A-879F-4F2F7217D469}"/>
              </a:ext>
            </a:extLst>
          </p:cNvPr>
          <p:cNvSpPr>
            <a:spLocks noGrp="1"/>
          </p:cNvSpPr>
          <p:nvPr>
            <p:ph type="sldNum" sz="quarter" idx="12"/>
          </p:nvPr>
        </p:nvSpPr>
        <p:spPr>
          <a:xfrm>
            <a:off x="11044381" y="6356350"/>
            <a:ext cx="75969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44ADC-FBC0-4698-B0EC-1AD4A4060383}" type="slidenum">
              <a:rPr kumimoji="0" lang="en-GB"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graphicFrame>
        <p:nvGraphicFramePr>
          <p:cNvPr id="4" name="Table 4">
            <a:extLst>
              <a:ext uri="{FF2B5EF4-FFF2-40B4-BE49-F238E27FC236}">
                <a16:creationId xmlns:a16="http://schemas.microsoft.com/office/drawing/2014/main" id="{1DD203B7-038B-40E8-8B28-0074C3026CE5}"/>
              </a:ext>
            </a:extLst>
          </p:cNvPr>
          <p:cNvGraphicFramePr>
            <a:graphicFrameLocks noGrp="1"/>
          </p:cNvGraphicFramePr>
          <p:nvPr/>
        </p:nvGraphicFramePr>
        <p:xfrm>
          <a:off x="452581" y="1219828"/>
          <a:ext cx="11085484" cy="4543236"/>
        </p:xfrm>
        <a:graphic>
          <a:graphicData uri="http://schemas.openxmlformats.org/drawingml/2006/table">
            <a:tbl>
              <a:tblPr firstRow="1" bandRow="1">
                <a:tableStyleId>{7DF18680-E054-41AD-8BC1-D1AEF772440D}</a:tableStyleId>
              </a:tblPr>
              <a:tblGrid>
                <a:gridCol w="901657">
                  <a:extLst>
                    <a:ext uri="{9D8B030D-6E8A-4147-A177-3AD203B41FA5}">
                      <a16:colId xmlns:a16="http://schemas.microsoft.com/office/drawing/2014/main" val="3698987680"/>
                    </a:ext>
                  </a:extLst>
                </a:gridCol>
                <a:gridCol w="7384648">
                  <a:extLst>
                    <a:ext uri="{9D8B030D-6E8A-4147-A177-3AD203B41FA5}">
                      <a16:colId xmlns:a16="http://schemas.microsoft.com/office/drawing/2014/main" val="3353259890"/>
                    </a:ext>
                  </a:extLst>
                </a:gridCol>
                <a:gridCol w="1192192">
                  <a:extLst>
                    <a:ext uri="{9D8B030D-6E8A-4147-A177-3AD203B41FA5}">
                      <a16:colId xmlns:a16="http://schemas.microsoft.com/office/drawing/2014/main" val="1467321220"/>
                    </a:ext>
                  </a:extLst>
                </a:gridCol>
                <a:gridCol w="1606987">
                  <a:extLst>
                    <a:ext uri="{9D8B030D-6E8A-4147-A177-3AD203B41FA5}">
                      <a16:colId xmlns:a16="http://schemas.microsoft.com/office/drawing/2014/main" val="2859465241"/>
                    </a:ext>
                  </a:extLst>
                </a:gridCol>
              </a:tblGrid>
              <a:tr h="657241">
                <a:tc>
                  <a:txBody>
                    <a:bodyPr/>
                    <a:lstStyle/>
                    <a:p>
                      <a:r>
                        <a:rPr lang="en-GB"/>
                        <a:t>Action</a:t>
                      </a:r>
                    </a:p>
                  </a:txBody>
                  <a:tcPr/>
                </a:tc>
                <a:tc>
                  <a:txBody>
                    <a:bodyPr/>
                    <a:lstStyle/>
                    <a:p>
                      <a:r>
                        <a:rPr lang="en-GB"/>
                        <a:t>What we said we would do</a:t>
                      </a:r>
                    </a:p>
                  </a:txBody>
                  <a:tcPr/>
                </a:tc>
                <a:tc>
                  <a:txBody>
                    <a:bodyPr/>
                    <a:lstStyle/>
                    <a:p>
                      <a:r>
                        <a:rPr lang="en-GB"/>
                        <a:t>By when</a:t>
                      </a:r>
                    </a:p>
                  </a:txBody>
                  <a:tcPr/>
                </a:tc>
                <a:tc>
                  <a:txBody>
                    <a:bodyPr/>
                    <a:lstStyle/>
                    <a:p>
                      <a:r>
                        <a:rPr lang="en-GB"/>
                        <a:t>Lead organisation</a:t>
                      </a:r>
                    </a:p>
                  </a:txBody>
                  <a:tcPr/>
                </a:tc>
                <a:extLst>
                  <a:ext uri="{0D108BD9-81ED-4DB2-BD59-A6C34878D82A}">
                    <a16:rowId xmlns:a16="http://schemas.microsoft.com/office/drawing/2014/main" val="3379497195"/>
                  </a:ext>
                </a:extLst>
              </a:tr>
              <a:tr h="657241">
                <a:tc>
                  <a:txBody>
                    <a:bodyPr/>
                    <a:lstStyle/>
                    <a:p>
                      <a:r>
                        <a:rPr lang="en-GB"/>
                        <a:t>1g</a:t>
                      </a:r>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a:effectLst/>
                        </a:rPr>
                        <a:t>Expand programme of quality checked Positive Behavioural Support (PBS) training providers and develop PBS community of Practice </a:t>
                      </a:r>
                    </a:p>
                  </a:txBody>
                  <a:tcPr/>
                </a:tc>
                <a:tc>
                  <a:txBody>
                    <a:bodyPr/>
                    <a:lstStyle/>
                    <a:p>
                      <a:r>
                        <a:rPr lang="en-GB"/>
                        <a:t>April 2023</a:t>
                      </a:r>
                    </a:p>
                  </a:txBody>
                  <a:tcPr/>
                </a:tc>
                <a:tc>
                  <a:txBody>
                    <a:bodyPr/>
                    <a:lstStyle/>
                    <a:p>
                      <a:r>
                        <a:rPr lang="en-GB"/>
                        <a:t>Skills for Care</a:t>
                      </a:r>
                    </a:p>
                  </a:txBody>
                  <a:tcPr/>
                </a:tc>
                <a:extLst>
                  <a:ext uri="{0D108BD9-81ED-4DB2-BD59-A6C34878D82A}">
                    <a16:rowId xmlns:a16="http://schemas.microsoft.com/office/drawing/2014/main" val="1918311784"/>
                  </a:ext>
                </a:extLst>
              </a:tr>
              <a:tr h="657241">
                <a:tc>
                  <a:txBody>
                    <a:bodyPr/>
                    <a:lstStyle/>
                    <a:p>
                      <a:r>
                        <a:rPr lang="en-GB"/>
                        <a:t>1h</a:t>
                      </a:r>
                    </a:p>
                  </a:txBody>
                  <a:tcPr/>
                </a:tc>
                <a:tc>
                  <a:txBody>
                    <a:bodyPr/>
                    <a:lstStyle/>
                    <a:p>
                      <a:pPr>
                        <a:lnSpc>
                          <a:spcPct val="107000"/>
                        </a:lnSpc>
                        <a:spcAft>
                          <a:spcPts val="800"/>
                        </a:spcAft>
                      </a:pPr>
                      <a:r>
                        <a:rPr lang="en-GB" sz="1800" b="0" i="0" kern="1200">
                          <a:solidFill>
                            <a:schemeClr val="dk1"/>
                          </a:solidFill>
                          <a:effectLst/>
                          <a:latin typeface="+mn-lt"/>
                          <a:ea typeface="+mn-ea"/>
                          <a:cs typeface="+mn-cs"/>
                        </a:rPr>
                        <a:t>Implement a programme of personalised workforce development for the workforce that supports people with a learning disability and autistic people who may be at risk of admission or are ready to be discharged</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r>
                        <a:rPr lang="en-GB"/>
                        <a:t>April 2023</a:t>
                      </a:r>
                    </a:p>
                  </a:txBody>
                  <a:tcPr/>
                </a:tc>
                <a:tc>
                  <a:txBody>
                    <a:bodyPr/>
                    <a:lstStyle/>
                    <a:p>
                      <a:r>
                        <a:rPr lang="en-GB"/>
                        <a:t>Skills for Care</a:t>
                      </a:r>
                    </a:p>
                  </a:txBody>
                  <a:tcPr/>
                </a:tc>
                <a:extLst>
                  <a:ext uri="{0D108BD9-81ED-4DB2-BD59-A6C34878D82A}">
                    <a16:rowId xmlns:a16="http://schemas.microsoft.com/office/drawing/2014/main" val="350972634"/>
                  </a:ext>
                </a:extLst>
              </a:tr>
              <a:tr h="657241">
                <a:tc>
                  <a:txBody>
                    <a:bodyPr/>
                    <a:lstStyle/>
                    <a:p>
                      <a:r>
                        <a:rPr lang="en-GB"/>
                        <a:t>3h</a:t>
                      </a:r>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a:effectLst/>
                        </a:rPr>
                        <a:t>Continue to roll out the accredited commissioning qualification to a cohort of current and aspiring commissioners</a:t>
                      </a:r>
                      <a:endParaRPr lang="en-GB"/>
                    </a:p>
                  </a:txBody>
                  <a:tcPr/>
                </a:tc>
                <a:tc>
                  <a:txBody>
                    <a:bodyPr/>
                    <a:lstStyle/>
                    <a:p>
                      <a:r>
                        <a:rPr lang="en-GB"/>
                        <a:t>April 2023</a:t>
                      </a:r>
                    </a:p>
                  </a:txBody>
                  <a:tcPr/>
                </a:tc>
                <a:tc>
                  <a:txBody>
                    <a:bodyPr/>
                    <a:lstStyle/>
                    <a:p>
                      <a:r>
                        <a:rPr lang="en-GB"/>
                        <a:t>Skills for Care</a:t>
                      </a:r>
                    </a:p>
                  </a:txBody>
                  <a:tcPr/>
                </a:tc>
                <a:extLst>
                  <a:ext uri="{0D108BD9-81ED-4DB2-BD59-A6C34878D82A}">
                    <a16:rowId xmlns:a16="http://schemas.microsoft.com/office/drawing/2014/main" val="1529306209"/>
                  </a:ext>
                </a:extLst>
              </a:tr>
              <a:tr h="657241">
                <a:tc>
                  <a:txBody>
                    <a:bodyPr/>
                    <a:lstStyle/>
                    <a:p>
                      <a:r>
                        <a:rPr lang="en-GB"/>
                        <a:t>3i</a:t>
                      </a:r>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Roll out a training programme for senior leaders to increase their skills and knowledge to support local commissioners with 2 cohorts of senior leaders to have commissioning programme per annum</a:t>
                      </a: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txBody>
                  <a:tcPr/>
                </a:tc>
                <a:tc>
                  <a:txBody>
                    <a:bodyPr/>
                    <a:lstStyle/>
                    <a:p>
                      <a:r>
                        <a:rPr lang="en-GB"/>
                        <a:t>April 2023</a:t>
                      </a:r>
                    </a:p>
                  </a:txBody>
                  <a:tcPr/>
                </a:tc>
                <a:tc>
                  <a:txBody>
                    <a:bodyPr/>
                    <a:lstStyle/>
                    <a:p>
                      <a:r>
                        <a:rPr lang="en-GB"/>
                        <a:t>Skills for Care</a:t>
                      </a:r>
                    </a:p>
                  </a:txBody>
                  <a:tcPr/>
                </a:tc>
                <a:extLst>
                  <a:ext uri="{0D108BD9-81ED-4DB2-BD59-A6C34878D82A}">
                    <a16:rowId xmlns:a16="http://schemas.microsoft.com/office/drawing/2014/main" val="6824602"/>
                  </a:ext>
                </a:extLst>
              </a:tr>
              <a:tr h="657241">
                <a:tc>
                  <a:txBody>
                    <a:bodyPr/>
                    <a:lstStyle/>
                    <a:p>
                      <a:r>
                        <a:rPr lang="en-GB"/>
                        <a:t>5c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Review section 75 of the NHS Act 2006, post review, DHSC will published revised guidance on the use of pooled budgets</a:t>
                      </a:r>
                    </a:p>
                  </a:txBody>
                  <a:tcPr/>
                </a:tc>
                <a:tc>
                  <a:txBody>
                    <a:bodyPr/>
                    <a:lstStyle/>
                    <a:p>
                      <a:r>
                        <a:rPr lang="en-GB"/>
                        <a:t>Spring 2023</a:t>
                      </a:r>
                    </a:p>
                  </a:txBody>
                  <a:tcPr/>
                </a:tc>
                <a:tc>
                  <a:txBody>
                    <a:bodyPr/>
                    <a:lstStyle/>
                    <a:p>
                      <a:r>
                        <a:rPr lang="en-GB"/>
                        <a:t>DHSC</a:t>
                      </a:r>
                    </a:p>
                  </a:txBody>
                  <a:tcPr/>
                </a:tc>
                <a:extLst>
                  <a:ext uri="{0D108BD9-81ED-4DB2-BD59-A6C34878D82A}">
                    <a16:rowId xmlns:a16="http://schemas.microsoft.com/office/drawing/2014/main" val="1927448617"/>
                  </a:ext>
                </a:extLst>
              </a:tr>
            </a:tbl>
          </a:graphicData>
        </a:graphic>
      </p:graphicFrame>
      <p:sp>
        <p:nvSpPr>
          <p:cNvPr id="5" name="TextBox 4">
            <a:extLst>
              <a:ext uri="{FF2B5EF4-FFF2-40B4-BE49-F238E27FC236}">
                <a16:creationId xmlns:a16="http://schemas.microsoft.com/office/drawing/2014/main" id="{ECA9DE96-3676-4F3A-A228-A5A592F28594}"/>
              </a:ext>
            </a:extLst>
          </p:cNvPr>
          <p:cNvSpPr txBox="1"/>
          <p:nvPr/>
        </p:nvSpPr>
        <p:spPr>
          <a:xfrm>
            <a:off x="4846319" y="6350923"/>
            <a:ext cx="5336771" cy="369332"/>
          </a:xfrm>
          <a:prstGeom prst="rect">
            <a:avLst/>
          </a:prstGeom>
          <a:noFill/>
        </p:spPr>
        <p:txBody>
          <a:bodyPr wrap="square" rtlCol="0">
            <a:spAutoFit/>
          </a:bodyPr>
          <a:lstStyle/>
          <a:p>
            <a:r>
              <a:rPr lang="en-GB"/>
              <a:t>DRAFT – NOT FOR ONWARD CIRCULATION</a:t>
            </a:r>
          </a:p>
        </p:txBody>
      </p:sp>
    </p:spTree>
    <p:extLst>
      <p:ext uri="{BB962C8B-B14F-4D97-AF65-F5344CB8AC3E}">
        <p14:creationId xmlns:p14="http://schemas.microsoft.com/office/powerpoint/2010/main" val="1395988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E50D1-C04F-4FEE-8AE2-3C00A5481048}"/>
              </a:ext>
              <a:ext uri="{C183D7F6-B498-43B3-948B-1728B52AA6E4}">
                <adec:decorative xmlns:adec="http://schemas.microsoft.com/office/drawing/2017/decorative" val="1"/>
              </a:ext>
            </a:extLst>
          </p:cNvPr>
          <p:cNvSpPr>
            <a:spLocks noGrp="1"/>
          </p:cNvSpPr>
          <p:nvPr>
            <p:ph type="title"/>
          </p:nvPr>
        </p:nvSpPr>
        <p:spPr>
          <a:xfrm>
            <a:off x="831850" y="2587192"/>
            <a:ext cx="10515600" cy="590931"/>
          </a:xfrm>
        </p:spPr>
        <p:txBody>
          <a:bodyPr/>
          <a:lstStyle/>
          <a:p>
            <a:r>
              <a:rPr lang="en-GB"/>
              <a:t>CQC update</a:t>
            </a:r>
          </a:p>
        </p:txBody>
      </p:sp>
    </p:spTree>
    <p:extLst>
      <p:ext uri="{BB962C8B-B14F-4D97-AF65-F5344CB8AC3E}">
        <p14:creationId xmlns:p14="http://schemas.microsoft.com/office/powerpoint/2010/main" val="549092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Logo&#10;&#10;Description automatically generated">
            <a:extLst>
              <a:ext uri="{FF2B5EF4-FFF2-40B4-BE49-F238E27FC236}">
                <a16:creationId xmlns:a16="http://schemas.microsoft.com/office/drawing/2014/main" id="{32820F70-6173-FD49-9D82-6508565CC7E6}"/>
              </a:ext>
            </a:extLst>
          </p:cNvPr>
          <p:cNvPicPr>
            <a:picLocks noChangeAspect="1"/>
          </p:cNvPicPr>
          <p:nvPr/>
        </p:nvPicPr>
        <p:blipFill>
          <a:blip r:embed="rId3"/>
          <a:stretch>
            <a:fillRect/>
          </a:stretch>
        </p:blipFill>
        <p:spPr>
          <a:xfrm>
            <a:off x="292854" y="-218065"/>
            <a:ext cx="2566305" cy="1815638"/>
          </a:xfrm>
          <a:prstGeom prst="rect">
            <a:avLst/>
          </a:prstGeom>
        </p:spPr>
      </p:pic>
      <p:cxnSp>
        <p:nvCxnSpPr>
          <p:cNvPr id="4" name="Straight Connector 3">
            <a:extLst>
              <a:ext uri="{FF2B5EF4-FFF2-40B4-BE49-F238E27FC236}">
                <a16:creationId xmlns:a16="http://schemas.microsoft.com/office/drawing/2014/main" id="{D30D3FF2-F5C3-4F4D-836A-4A943EBC8738}"/>
              </a:ext>
            </a:extLst>
          </p:cNvPr>
          <p:cNvCxnSpPr/>
          <p:nvPr/>
        </p:nvCxnSpPr>
        <p:spPr>
          <a:xfrm>
            <a:off x="12192000" y="5810250"/>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519D54F6-425B-459A-BC02-F3BE6F100C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9700" y="21807"/>
            <a:ext cx="1701800" cy="1099944"/>
          </a:xfrm>
          <a:prstGeom prst="rect">
            <a:avLst/>
          </a:prstGeom>
        </p:spPr>
      </p:pic>
      <p:sp>
        <p:nvSpPr>
          <p:cNvPr id="11" name="Rectangle 10">
            <a:extLst>
              <a:ext uri="{FF2B5EF4-FFF2-40B4-BE49-F238E27FC236}">
                <a16:creationId xmlns:a16="http://schemas.microsoft.com/office/drawing/2014/main" id="{78FDFE18-D77E-4B20-8D24-E8F8E87821C2}"/>
              </a:ext>
            </a:extLst>
          </p:cNvPr>
          <p:cNvSpPr/>
          <p:nvPr/>
        </p:nvSpPr>
        <p:spPr>
          <a:xfrm>
            <a:off x="784754" y="1597573"/>
            <a:ext cx="10140981" cy="114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6799" tIns="46799" rIns="46799" bIns="46799">
            <a:spAutoFit/>
          </a:bodyPr>
          <a:lstStyle/>
          <a:p>
            <a:pPr marL="0" marR="0" lvl="0" indent="0" algn="l" defTabSz="457200" rtl="0" eaLnBrk="1" fontAlgn="base" latinLnBrk="0" hangingPunct="1">
              <a:lnSpc>
                <a:spcPct val="85000"/>
              </a:lnSpc>
              <a:spcBef>
                <a:spcPct val="0"/>
              </a:spcBef>
              <a:spcAft>
                <a:spcPct val="0"/>
              </a:spcAft>
              <a:buClrTx/>
              <a:buSzTx/>
              <a:buFontTx/>
              <a:buNone/>
              <a:tabLst/>
              <a:defRPr/>
            </a:pPr>
            <a:r>
              <a:rPr kumimoji="0" lang="en-GB" sz="4000" b="0" i="0" u="none" strike="noStrike" kern="1200" cap="none" spc="0" normalizeH="0" baseline="0" noProof="0">
                <a:ln>
                  <a:noFill/>
                </a:ln>
                <a:solidFill>
                  <a:srgbClr val="1B2D70"/>
                </a:solidFill>
                <a:effectLst/>
                <a:uLnTx/>
                <a:uFillTx/>
                <a:latin typeface="Arial"/>
                <a:ea typeface="ヒラギノ角ゴ Pro W3"/>
                <a:cs typeface="+mn-cs"/>
              </a:rPr>
              <a:t>CQC – our regulation of services for people with a learning disability and autistic people</a:t>
            </a:r>
          </a:p>
        </p:txBody>
      </p:sp>
      <p:sp>
        <p:nvSpPr>
          <p:cNvPr id="12" name="Rectangle 11">
            <a:extLst>
              <a:ext uri="{FF2B5EF4-FFF2-40B4-BE49-F238E27FC236}">
                <a16:creationId xmlns:a16="http://schemas.microsoft.com/office/drawing/2014/main" id="{27C14ED5-A058-40EF-8594-FB866C60DB53}"/>
              </a:ext>
            </a:extLst>
          </p:cNvPr>
          <p:cNvSpPr/>
          <p:nvPr/>
        </p:nvSpPr>
        <p:spPr>
          <a:xfrm>
            <a:off x="551788" y="4839188"/>
            <a:ext cx="11088423" cy="72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6799" tIns="46799" rIns="46799" bIns="46799" anchor="t">
            <a:spAutoFit/>
          </a:bodyPr>
          <a:lstStyle/>
          <a:p>
            <a:pPr marL="0" marR="0" lvl="0" indent="0" algn="l" defTabSz="457200" rtl="0" eaLnBrk="1" fontAlgn="base" latinLnBrk="0" hangingPunct="1">
              <a:lnSpc>
                <a:spcPct val="85000"/>
              </a:lnSpc>
              <a:spcBef>
                <a:spcPct val="0"/>
              </a:spcBef>
              <a:spcAft>
                <a:spcPct val="0"/>
              </a:spcAft>
              <a:buClrTx/>
              <a:buSzTx/>
              <a:buFontTx/>
              <a:buNone/>
              <a:tabLst/>
              <a:defRPr/>
            </a:pPr>
            <a:r>
              <a:rPr kumimoji="0" lang="en-GB" sz="2400" b="0" i="0" u="none" strike="noStrike" kern="1200" cap="none" spc="0" normalizeH="0" baseline="0" noProof="0">
                <a:ln>
                  <a:noFill/>
                </a:ln>
                <a:solidFill>
                  <a:srgbClr val="1B2D70"/>
                </a:solidFill>
                <a:effectLst/>
                <a:uLnTx/>
                <a:uFillTx/>
                <a:latin typeface="Arial"/>
                <a:ea typeface="ヒラギノ角ゴ Pro W3"/>
                <a:cs typeface="+mn-cs"/>
              </a:rPr>
              <a:t>February 2023</a:t>
            </a:r>
          </a:p>
          <a:p>
            <a:pPr marL="0" marR="0" lvl="0" indent="0" algn="l" defTabSz="457200" rtl="0" eaLnBrk="1" fontAlgn="auto" latinLnBrk="0" hangingPunct="1">
              <a:lnSpc>
                <a:spcPct val="85000"/>
              </a:lnSpc>
              <a:spcBef>
                <a:spcPct val="0"/>
              </a:spcBef>
              <a:spcAft>
                <a:spcPct val="0"/>
              </a:spcAft>
              <a:buClrTx/>
              <a:buSzTx/>
              <a:buFontTx/>
              <a:buNone/>
              <a:tabLst/>
              <a:defRPr/>
            </a:pPr>
            <a:r>
              <a:rPr kumimoji="0" lang="en-GB" sz="2400" b="0" i="0" u="none" strike="noStrike" kern="1200" cap="none" spc="0" normalizeH="0" baseline="0" noProof="0">
                <a:ln>
                  <a:noFill/>
                </a:ln>
                <a:solidFill>
                  <a:srgbClr val="1B2D70"/>
                </a:solidFill>
                <a:effectLst/>
                <a:uLnTx/>
                <a:uFillTx/>
                <a:latin typeface="Arial"/>
                <a:ea typeface="ヒラギノ角ゴ Pro W3"/>
                <a:cs typeface="Arial"/>
              </a:rPr>
              <a:t>Debbie Ivanova Director for people with a learning disability and autistic people</a:t>
            </a:r>
          </a:p>
        </p:txBody>
      </p:sp>
    </p:spTree>
    <p:extLst>
      <p:ext uri="{BB962C8B-B14F-4D97-AF65-F5344CB8AC3E}">
        <p14:creationId xmlns:p14="http://schemas.microsoft.com/office/powerpoint/2010/main" val="3999081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Logo&#10;&#10;Description automatically generated">
            <a:extLst>
              <a:ext uri="{FF2B5EF4-FFF2-40B4-BE49-F238E27FC236}">
                <a16:creationId xmlns:a16="http://schemas.microsoft.com/office/drawing/2014/main" id="{32820F70-6173-FD49-9D82-6508565CC7E6}"/>
              </a:ext>
            </a:extLst>
          </p:cNvPr>
          <p:cNvPicPr>
            <a:picLocks noChangeAspect="1"/>
          </p:cNvPicPr>
          <p:nvPr/>
        </p:nvPicPr>
        <p:blipFill>
          <a:blip r:embed="rId3"/>
          <a:stretch>
            <a:fillRect/>
          </a:stretch>
        </p:blipFill>
        <p:spPr>
          <a:xfrm>
            <a:off x="292854" y="-218065"/>
            <a:ext cx="2566305" cy="1815638"/>
          </a:xfrm>
          <a:prstGeom prst="rect">
            <a:avLst/>
          </a:prstGeom>
        </p:spPr>
      </p:pic>
      <p:cxnSp>
        <p:nvCxnSpPr>
          <p:cNvPr id="4" name="Straight Connector 3">
            <a:extLst>
              <a:ext uri="{FF2B5EF4-FFF2-40B4-BE49-F238E27FC236}">
                <a16:creationId xmlns:a16="http://schemas.microsoft.com/office/drawing/2014/main" id="{D30D3FF2-F5C3-4F4D-836A-4A943EBC8738}"/>
              </a:ext>
            </a:extLst>
          </p:cNvPr>
          <p:cNvCxnSpPr/>
          <p:nvPr/>
        </p:nvCxnSpPr>
        <p:spPr>
          <a:xfrm>
            <a:off x="12192000" y="5810250"/>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519D54F6-425B-459A-BC02-F3BE6F100C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9700" y="21807"/>
            <a:ext cx="1701800" cy="1099944"/>
          </a:xfrm>
          <a:prstGeom prst="rect">
            <a:avLst/>
          </a:prstGeom>
        </p:spPr>
      </p:pic>
      <p:sp>
        <p:nvSpPr>
          <p:cNvPr id="2" name="Rectangle 1">
            <a:extLst>
              <a:ext uri="{FF2B5EF4-FFF2-40B4-BE49-F238E27FC236}">
                <a16:creationId xmlns:a16="http://schemas.microsoft.com/office/drawing/2014/main" id="{68BF2957-F569-4467-9898-FD4FCFFD7FD8}"/>
              </a:ext>
            </a:extLst>
          </p:cNvPr>
          <p:cNvSpPr/>
          <p:nvPr/>
        </p:nvSpPr>
        <p:spPr>
          <a:xfrm>
            <a:off x="985652" y="689754"/>
            <a:ext cx="9749641" cy="60016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Azi</a:t>
            </a:r>
            <a:r>
              <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is a 16 year old who has lived in a secure children’s home.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He requires intensive support to manage his distress and has a recent diagnosis of autism. His mother was unable to cope and felt he was a threat to her.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Commissioners approached a CQC home care provider and shared his care plan with them, advised that </a:t>
            </a:r>
            <a:r>
              <a:rPr kumimoji="0" lang="en-GB" sz="24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Azi</a:t>
            </a:r>
            <a:r>
              <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was making good progress but had a court order in place, restricting his liberty.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They agree to support </a:t>
            </a:r>
            <a:r>
              <a:rPr kumimoji="0" lang="en-GB" sz="24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Azi</a:t>
            </a:r>
            <a:r>
              <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and the local authority rented some accommodation for him.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commissioned package of care did not meet CQCs definition of “personal care” and therefore CQC cannot regulate his care and support. </a:t>
            </a:r>
          </a:p>
        </p:txBody>
      </p:sp>
    </p:spTree>
    <p:extLst>
      <p:ext uri="{BB962C8B-B14F-4D97-AF65-F5344CB8AC3E}">
        <p14:creationId xmlns:p14="http://schemas.microsoft.com/office/powerpoint/2010/main" val="1963193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A41402-A19E-4C43-A24B-2C96689DE0C4}"/>
              </a:ext>
            </a:extLst>
          </p:cNvPr>
          <p:cNvSpPr/>
          <p:nvPr/>
        </p:nvSpPr>
        <p:spPr>
          <a:xfrm>
            <a:off x="844060" y="660702"/>
            <a:ext cx="7874097" cy="5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6799" tIns="46799" rIns="46799" bIns="46799">
            <a:spAutoFit/>
          </a:bodyPr>
          <a:lstStyle/>
          <a:p>
            <a:pPr marL="0" marR="0" lvl="0" indent="0" algn="l" defTabSz="457200" rtl="0" eaLnBrk="1" fontAlgn="base" latinLnBrk="0" hangingPunct="1">
              <a:lnSpc>
                <a:spcPct val="85000"/>
              </a:lnSpc>
              <a:spcBef>
                <a:spcPct val="0"/>
              </a:spcBef>
              <a:spcAft>
                <a:spcPct val="0"/>
              </a:spcAft>
              <a:buClrTx/>
              <a:buSzTx/>
              <a:buFontTx/>
              <a:buNone/>
              <a:tabLst/>
              <a:defRPr/>
            </a:pPr>
            <a:r>
              <a:rPr kumimoji="0" lang="en-US" sz="3200" b="0" i="0" u="none" strike="noStrike" kern="1200" cap="none" spc="0" normalizeH="0" baseline="0" noProof="0">
                <a:ln>
                  <a:noFill/>
                </a:ln>
                <a:solidFill>
                  <a:srgbClr val="1B2D70"/>
                </a:solidFill>
                <a:effectLst/>
                <a:uLnTx/>
                <a:uFillTx/>
                <a:latin typeface="Arial"/>
                <a:ea typeface="ヒラギノ角ゴ Pro W3"/>
                <a:cs typeface="+mn-cs"/>
              </a:rPr>
              <a:t> What’s on our mind?</a:t>
            </a:r>
            <a:endParaRPr kumimoji="0" lang="en-GB" sz="3200" b="0" i="0" u="none" strike="noStrike" kern="1200" cap="none" spc="0" normalizeH="0" baseline="0" noProof="0">
              <a:ln>
                <a:noFill/>
              </a:ln>
              <a:solidFill>
                <a:srgbClr val="1B2D70"/>
              </a:solidFill>
              <a:effectLst/>
              <a:uLnTx/>
              <a:uFillTx/>
              <a:latin typeface="Arial"/>
              <a:ea typeface="ヒラギノ角ゴ Pro W3"/>
              <a:cs typeface="+mn-cs"/>
            </a:endParaRPr>
          </a:p>
        </p:txBody>
      </p:sp>
      <p:cxnSp>
        <p:nvCxnSpPr>
          <p:cNvPr id="7" name="Straight Connector 6">
            <a:extLst>
              <a:ext uri="{FF2B5EF4-FFF2-40B4-BE49-F238E27FC236}">
                <a16:creationId xmlns:a16="http://schemas.microsoft.com/office/drawing/2014/main" id="{8AA8DFEA-12A4-4DC8-9D8E-C4137E0FB598}"/>
              </a:ext>
            </a:extLst>
          </p:cNvPr>
          <p:cNvCxnSpPr>
            <a:cxnSpLocks/>
          </p:cNvCxnSpPr>
          <p:nvPr/>
        </p:nvCxnSpPr>
        <p:spPr>
          <a:xfrm>
            <a:off x="844060" y="1192070"/>
            <a:ext cx="2757269" cy="0"/>
          </a:xfrm>
          <a:prstGeom prst="line">
            <a:avLst/>
          </a:prstGeom>
          <a:ln w="38100">
            <a:solidFill>
              <a:srgbClr val="1B2D7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33EFFDC-B846-4008-A107-D7FC0DBA30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9700" y="21807"/>
            <a:ext cx="1701800" cy="1099944"/>
          </a:xfrm>
          <a:prstGeom prst="rect">
            <a:avLst/>
          </a:prstGeom>
        </p:spPr>
      </p:pic>
      <p:sp>
        <p:nvSpPr>
          <p:cNvPr id="5" name="Slide Number Placeholder 4">
            <a:extLst>
              <a:ext uri="{FF2B5EF4-FFF2-40B4-BE49-F238E27FC236}">
                <a16:creationId xmlns:a16="http://schemas.microsoft.com/office/drawing/2014/main" id="{4E8E34F6-D46E-4D49-AF7D-71C2668B00FA}"/>
              </a:ext>
            </a:extLst>
          </p:cNvPr>
          <p:cNvSpPr>
            <a:spLocks noGrp="1"/>
          </p:cNvSpPr>
          <p:nvPr>
            <p:ph type="sldNum" sz="quarter" idx="12"/>
          </p:nvPr>
        </p:nvSpPr>
        <p:spPr>
          <a:xfrm>
            <a:off x="9263742" y="642760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9D731D-01E6-D648-81B1-69AA6CB00CB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3A3F6A5-F990-4858-B4A1-1FB498FB9E00}"/>
              </a:ext>
            </a:extLst>
          </p:cNvPr>
          <p:cNvSpPr txBox="1"/>
          <p:nvPr/>
        </p:nvSpPr>
        <p:spPr>
          <a:xfrm>
            <a:off x="338273" y="1358777"/>
            <a:ext cx="11347046" cy="5232202"/>
          </a:xfrm>
          <a:prstGeom prst="rect">
            <a:avLst/>
          </a:prstGeom>
          <a:noFill/>
        </p:spPr>
        <p:txBody>
          <a:bodyPr wrap="square" lIns="91440" tIns="45720" rIns="91440" bIns="45720" rtlCol="0" anchor="t">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Children and adults don’t always have access to the right services, community support and places to call home.  </a:t>
            </a: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Too many services are commissioned that don’t meet Right support, right care, right culture.</a:t>
            </a:r>
          </a:p>
          <a:p>
            <a:pPr marL="0" marR="0" lvl="0" indent="0" algn="just" defTabSz="914400" rtl="0" eaLnBrk="1" fontAlgn="auto" latinLnBrk="0" hangingPunct="1">
              <a:lnSpc>
                <a:spcPct val="100000"/>
              </a:lnSpc>
              <a:spcBef>
                <a:spcPts val="600"/>
              </a:spcBef>
              <a:spcAft>
                <a:spcPts val="60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We need to reduce our reliance on hospital provision, getting it right for people where they live, </a:t>
            </a:r>
          </a:p>
          <a:p>
            <a:pPr marL="342900" marR="0" lvl="0"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We need to  focus on maintaining people’s health and wellbeing </a:t>
            </a:r>
          </a:p>
          <a:p>
            <a:pPr marL="342900" marR="0" lvl="0"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We need less restrictive practice</a:t>
            </a:r>
          </a:p>
          <a:p>
            <a:pPr marL="342900" marR="0" lvl="0"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We need to have regulation that safely covers those that need it, where they live</a:t>
            </a:r>
          </a:p>
          <a:p>
            <a:pPr marL="0" marR="0" lvl="0" indent="0" algn="just" defTabSz="914400" rtl="0" eaLnBrk="1" fontAlgn="auto" latinLnBrk="0" hangingPunct="1">
              <a:lnSpc>
                <a:spcPct val="100000"/>
              </a:lnSpc>
              <a:spcBef>
                <a:spcPts val="600"/>
              </a:spcBef>
              <a:spcAft>
                <a:spcPts val="600"/>
              </a:spcAft>
              <a:buClrTx/>
              <a:buSzTx/>
              <a:buFontTx/>
              <a:buNone/>
              <a:tabLst/>
              <a:defRPr/>
            </a:pPr>
            <a:endParaRPr kumimoji="0" lang="en-GB" sz="2400" b="0"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95433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A41402-A19E-4C43-A24B-2C96689DE0C4}"/>
              </a:ext>
            </a:extLst>
          </p:cNvPr>
          <p:cNvSpPr/>
          <p:nvPr/>
        </p:nvSpPr>
        <p:spPr>
          <a:xfrm>
            <a:off x="844060" y="660702"/>
            <a:ext cx="7874097" cy="5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6799" tIns="46799" rIns="46799" bIns="46799">
            <a:spAutoFit/>
          </a:bodyPr>
          <a:lstStyle/>
          <a:p>
            <a:pPr marL="0" marR="0" lvl="0" indent="0" algn="l" defTabSz="457200" rtl="0" eaLnBrk="1" fontAlgn="base" latinLnBrk="0" hangingPunct="1">
              <a:lnSpc>
                <a:spcPct val="85000"/>
              </a:lnSpc>
              <a:spcBef>
                <a:spcPct val="0"/>
              </a:spcBef>
              <a:spcAft>
                <a:spcPct val="0"/>
              </a:spcAft>
              <a:buClrTx/>
              <a:buSzTx/>
              <a:buFontTx/>
              <a:buNone/>
              <a:tabLst/>
              <a:defRPr/>
            </a:pPr>
            <a:r>
              <a:rPr kumimoji="0" lang="en-US" sz="3200" b="0" i="0" u="none" strike="noStrike" kern="1200" cap="none" spc="0" normalizeH="0" baseline="0" noProof="0">
                <a:ln>
                  <a:noFill/>
                </a:ln>
                <a:solidFill>
                  <a:srgbClr val="1B2D70"/>
                </a:solidFill>
                <a:effectLst/>
                <a:uLnTx/>
                <a:uFillTx/>
                <a:latin typeface="Arial"/>
                <a:ea typeface="ヒラギノ角ゴ Pro W3"/>
                <a:cs typeface="+mn-cs"/>
              </a:rPr>
              <a:t> Taking forward our regulatory approach</a:t>
            </a:r>
            <a:endParaRPr kumimoji="0" lang="en-GB" sz="3200" b="0" i="0" u="none" strike="noStrike" kern="1200" cap="none" spc="0" normalizeH="0" baseline="0" noProof="0">
              <a:ln>
                <a:noFill/>
              </a:ln>
              <a:solidFill>
                <a:srgbClr val="1B2D70"/>
              </a:solidFill>
              <a:effectLst/>
              <a:uLnTx/>
              <a:uFillTx/>
              <a:latin typeface="Arial"/>
              <a:ea typeface="ヒラギノ角ゴ Pro W3"/>
              <a:cs typeface="+mn-cs"/>
            </a:endParaRPr>
          </a:p>
        </p:txBody>
      </p:sp>
      <p:cxnSp>
        <p:nvCxnSpPr>
          <p:cNvPr id="7" name="Straight Connector 6">
            <a:extLst>
              <a:ext uri="{FF2B5EF4-FFF2-40B4-BE49-F238E27FC236}">
                <a16:creationId xmlns:a16="http://schemas.microsoft.com/office/drawing/2014/main" id="{8AA8DFEA-12A4-4DC8-9D8E-C4137E0FB598}"/>
              </a:ext>
            </a:extLst>
          </p:cNvPr>
          <p:cNvCxnSpPr>
            <a:cxnSpLocks/>
          </p:cNvCxnSpPr>
          <p:nvPr/>
        </p:nvCxnSpPr>
        <p:spPr>
          <a:xfrm>
            <a:off x="844060" y="1192070"/>
            <a:ext cx="2757269" cy="0"/>
          </a:xfrm>
          <a:prstGeom prst="line">
            <a:avLst/>
          </a:prstGeom>
          <a:ln w="38100">
            <a:solidFill>
              <a:srgbClr val="1B2D7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33EFFDC-B846-4008-A107-D7FC0DBA30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9700" y="21807"/>
            <a:ext cx="1701800" cy="1099944"/>
          </a:xfrm>
          <a:prstGeom prst="rect">
            <a:avLst/>
          </a:prstGeom>
        </p:spPr>
      </p:pic>
      <p:sp>
        <p:nvSpPr>
          <p:cNvPr id="5" name="Slide Number Placeholder 4">
            <a:extLst>
              <a:ext uri="{FF2B5EF4-FFF2-40B4-BE49-F238E27FC236}">
                <a16:creationId xmlns:a16="http://schemas.microsoft.com/office/drawing/2014/main" id="{4E8E34F6-D46E-4D49-AF7D-71C2668B00FA}"/>
              </a:ext>
            </a:extLst>
          </p:cNvPr>
          <p:cNvSpPr>
            <a:spLocks noGrp="1"/>
          </p:cNvSpPr>
          <p:nvPr>
            <p:ph type="sldNum" sz="quarter" idx="12"/>
          </p:nvPr>
        </p:nvSpPr>
        <p:spPr>
          <a:xfrm>
            <a:off x="9263742" y="642760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9D731D-01E6-D648-81B1-69AA6CB00CB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3A3F6A5-F990-4858-B4A1-1FB498FB9E00}"/>
              </a:ext>
            </a:extLst>
          </p:cNvPr>
          <p:cNvSpPr txBox="1"/>
          <p:nvPr/>
        </p:nvSpPr>
        <p:spPr>
          <a:xfrm>
            <a:off x="573973" y="1256954"/>
            <a:ext cx="11044053" cy="517064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Our registration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We will continue to make sure that only services that meet Right support, right care, right culture are registered.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We will use conditions to stop people being placed in the wrong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Our inspection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We will continue to develop our approach to inspections.  Focusing on observation, out of hours visits and looking to increase the number of times we cross the threshold. What is it really like to live in or use this service?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Our assessment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We will continue to look at how we can spots signs of closed culture early and support providers to get under the culture in their services.</a:t>
            </a:r>
          </a:p>
        </p:txBody>
      </p:sp>
    </p:spTree>
    <p:extLst>
      <p:ext uri="{BB962C8B-B14F-4D97-AF65-F5344CB8AC3E}">
        <p14:creationId xmlns:p14="http://schemas.microsoft.com/office/powerpoint/2010/main" val="3452408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A41402-A19E-4C43-A24B-2C96689DE0C4}"/>
              </a:ext>
            </a:extLst>
          </p:cNvPr>
          <p:cNvSpPr/>
          <p:nvPr/>
        </p:nvSpPr>
        <p:spPr>
          <a:xfrm>
            <a:off x="784753" y="678982"/>
            <a:ext cx="7874097" cy="5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6799" tIns="46799" rIns="46799" bIns="46799">
            <a:spAutoFit/>
          </a:bodyPr>
          <a:lstStyle/>
          <a:p>
            <a:pPr marL="0" marR="0" lvl="0" indent="0" algn="l" defTabSz="457200" rtl="0" eaLnBrk="1" fontAlgn="base" latinLnBrk="0" hangingPunct="1">
              <a:lnSpc>
                <a:spcPct val="85000"/>
              </a:lnSpc>
              <a:spcBef>
                <a:spcPct val="0"/>
              </a:spcBef>
              <a:spcAft>
                <a:spcPct val="0"/>
              </a:spcAft>
              <a:buClrTx/>
              <a:buSzTx/>
              <a:buFontTx/>
              <a:buNone/>
              <a:tabLst/>
              <a:defRPr/>
            </a:pPr>
            <a:r>
              <a:rPr kumimoji="0" lang="en-US" sz="3200" b="0" i="0" u="none" strike="noStrike" kern="1200" cap="none" spc="0" normalizeH="0" baseline="0" noProof="0">
                <a:ln>
                  <a:noFill/>
                </a:ln>
                <a:solidFill>
                  <a:srgbClr val="1B2D70"/>
                </a:solidFill>
                <a:effectLst/>
                <a:uLnTx/>
                <a:uFillTx/>
                <a:latin typeface="Arial"/>
                <a:ea typeface="ヒラギノ角ゴ Pro W3"/>
                <a:cs typeface="+mn-cs"/>
              </a:rPr>
              <a:t> Shaping our new priorities</a:t>
            </a:r>
            <a:endParaRPr kumimoji="0" lang="en-GB" sz="3200" b="0" i="0" u="none" strike="noStrike" kern="1200" cap="none" spc="0" normalizeH="0" baseline="0" noProof="0">
              <a:ln>
                <a:noFill/>
              </a:ln>
              <a:solidFill>
                <a:srgbClr val="1B2D70"/>
              </a:solidFill>
              <a:effectLst/>
              <a:uLnTx/>
              <a:uFillTx/>
              <a:latin typeface="Arial"/>
              <a:ea typeface="ヒラギノ角ゴ Pro W3"/>
              <a:cs typeface="+mn-cs"/>
            </a:endParaRPr>
          </a:p>
        </p:txBody>
      </p:sp>
      <p:cxnSp>
        <p:nvCxnSpPr>
          <p:cNvPr id="7" name="Straight Connector 6">
            <a:extLst>
              <a:ext uri="{FF2B5EF4-FFF2-40B4-BE49-F238E27FC236}">
                <a16:creationId xmlns:a16="http://schemas.microsoft.com/office/drawing/2014/main" id="{8AA8DFEA-12A4-4DC8-9D8E-C4137E0FB598}"/>
              </a:ext>
            </a:extLst>
          </p:cNvPr>
          <p:cNvCxnSpPr>
            <a:cxnSpLocks/>
          </p:cNvCxnSpPr>
          <p:nvPr/>
        </p:nvCxnSpPr>
        <p:spPr>
          <a:xfrm>
            <a:off x="844060" y="1192070"/>
            <a:ext cx="2757269" cy="0"/>
          </a:xfrm>
          <a:prstGeom prst="line">
            <a:avLst/>
          </a:prstGeom>
          <a:ln w="38100">
            <a:solidFill>
              <a:srgbClr val="1B2D7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33EFFDC-B846-4008-A107-D7FC0DBA30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9700" y="21807"/>
            <a:ext cx="1701800" cy="1099944"/>
          </a:xfrm>
          <a:prstGeom prst="rect">
            <a:avLst/>
          </a:prstGeom>
        </p:spPr>
      </p:pic>
      <p:sp>
        <p:nvSpPr>
          <p:cNvPr id="5" name="Slide Number Placeholder 4">
            <a:extLst>
              <a:ext uri="{FF2B5EF4-FFF2-40B4-BE49-F238E27FC236}">
                <a16:creationId xmlns:a16="http://schemas.microsoft.com/office/drawing/2014/main" id="{4E8E34F6-D46E-4D49-AF7D-71C2668B00FA}"/>
              </a:ext>
            </a:extLst>
          </p:cNvPr>
          <p:cNvSpPr>
            <a:spLocks noGrp="1"/>
          </p:cNvSpPr>
          <p:nvPr>
            <p:ph type="sldNum" sz="quarter" idx="12"/>
          </p:nvPr>
        </p:nvSpPr>
        <p:spPr>
          <a:xfrm>
            <a:off x="9263742" y="642760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9D731D-01E6-D648-81B1-69AA6CB00CB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3A3F6A5-F990-4858-B4A1-1FB498FB9E00}"/>
              </a:ext>
            </a:extLst>
          </p:cNvPr>
          <p:cNvSpPr txBox="1"/>
          <p:nvPr/>
        </p:nvSpPr>
        <p:spPr>
          <a:xfrm>
            <a:off x="632345" y="1574073"/>
            <a:ext cx="10482959" cy="4401205"/>
          </a:xfrm>
          <a:prstGeom prst="rect">
            <a:avLst/>
          </a:prstGeom>
          <a:noFill/>
        </p:spPr>
        <p:txBody>
          <a:bodyPr wrap="square" lIns="91440" tIns="45720" rIns="91440" bIns="45720" rtlCol="0" anchor="t">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Health and well being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How can CQC, with its regulation of both health and care services play a part in improving health and well being?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Community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How can CQC lever the development of high quality community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Reducing restrictive practice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How can CQC do more to reduce the use of restrictive practice?</a:t>
            </a:r>
            <a:endParaRPr kumimoji="0" lang="en-GB"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4716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E50D1-C04F-4FEE-8AE2-3C00A5481048}"/>
              </a:ext>
              <a:ext uri="{C183D7F6-B498-43B3-948B-1728B52AA6E4}">
                <adec:decorative xmlns:adec="http://schemas.microsoft.com/office/drawing/2017/decorative" val="1"/>
              </a:ext>
            </a:extLst>
          </p:cNvPr>
          <p:cNvSpPr>
            <a:spLocks noGrp="1"/>
          </p:cNvSpPr>
          <p:nvPr>
            <p:ph type="title"/>
          </p:nvPr>
        </p:nvSpPr>
        <p:spPr>
          <a:xfrm>
            <a:off x="831850" y="2587192"/>
            <a:ext cx="10515600" cy="590931"/>
          </a:xfrm>
        </p:spPr>
        <p:txBody>
          <a:bodyPr/>
          <a:lstStyle/>
          <a:p>
            <a:r>
              <a:rPr lang="en-GB"/>
              <a:t>NHS England update </a:t>
            </a:r>
          </a:p>
        </p:txBody>
      </p:sp>
    </p:spTree>
    <p:extLst>
      <p:ext uri="{BB962C8B-B14F-4D97-AF65-F5344CB8AC3E}">
        <p14:creationId xmlns:p14="http://schemas.microsoft.com/office/powerpoint/2010/main" val="2487686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57911" y="1051648"/>
            <a:ext cx="9276178" cy="4240743"/>
          </a:xfrm>
        </p:spPr>
        <p:txBody>
          <a:bodyPr>
            <a:normAutofit/>
          </a:bodyPr>
          <a:lstStyle/>
          <a:p>
            <a:r>
              <a:rPr lang="en-GB">
                <a:latin typeface="Arial"/>
                <a:cs typeface="Arial"/>
              </a:rPr>
              <a:t>Learning Disability and Autism Programme</a:t>
            </a:r>
            <a:br>
              <a:rPr lang="en-GB"/>
            </a:br>
            <a:br>
              <a:rPr lang="en-GB"/>
            </a:br>
            <a:r>
              <a:rPr lang="en-GB" b="1">
                <a:latin typeface="Arial"/>
                <a:cs typeface="Arial"/>
              </a:rPr>
              <a:t>Dynamic Support Registers (DSRs) and  Key Care (Education) and Treatment Reviews (C(E)TRs) Policy Changes.</a:t>
            </a:r>
            <a:br>
              <a:rPr lang="en-GB" sz="4100" b="1"/>
            </a:br>
            <a:br>
              <a:rPr lang="en-GB" sz="4100" b="1"/>
            </a:br>
            <a:endParaRPr lang="en-GB" sz="1800"/>
          </a:p>
        </p:txBody>
      </p:sp>
      <p:sp>
        <p:nvSpPr>
          <p:cNvPr id="3" name="Subtitle 2"/>
          <p:cNvSpPr>
            <a:spLocks noGrp="1"/>
          </p:cNvSpPr>
          <p:nvPr>
            <p:ph type="subTitle" idx="1"/>
          </p:nvPr>
        </p:nvSpPr>
        <p:spPr>
          <a:xfrm>
            <a:off x="2073288" y="4562475"/>
            <a:ext cx="9276178" cy="1687999"/>
          </a:xfrm>
        </p:spPr>
        <p:txBody>
          <a:bodyPr>
            <a:normAutofit/>
          </a:bodyPr>
          <a:lstStyle/>
          <a:p>
            <a:r>
              <a:rPr lang="en-GB" sz="3600"/>
              <a:t> </a:t>
            </a:r>
          </a:p>
        </p:txBody>
      </p:sp>
      <p:sp>
        <p:nvSpPr>
          <p:cNvPr id="18" name="Rectangle 17">
            <a:extLst>
              <a:ext uri="{FF2B5EF4-FFF2-40B4-BE49-F238E27FC236}">
                <a16:creationId xmlns:a16="http://schemas.microsoft.com/office/drawing/2014/main" id="{35FED45D-D144-4B05-BBCF-B68683958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4119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EC3EB-7862-441B-93EF-23C4DED104CD}"/>
              </a:ext>
            </a:extLst>
          </p:cNvPr>
          <p:cNvSpPr>
            <a:spLocks noGrp="1"/>
          </p:cNvSpPr>
          <p:nvPr>
            <p:ph type="title"/>
          </p:nvPr>
        </p:nvSpPr>
        <p:spPr>
          <a:xfrm>
            <a:off x="1913468" y="365125"/>
            <a:ext cx="9440332" cy="1325563"/>
          </a:xfrm>
        </p:spPr>
        <p:txBody>
          <a:bodyPr vert="horz" lIns="91440" tIns="45720" rIns="91440" bIns="45720" rtlCol="0" anchor="ctr">
            <a:normAutofit/>
          </a:bodyPr>
          <a:lstStyle/>
          <a:p>
            <a:r>
              <a:rPr lang="en-US" sz="5400" b="1">
                <a:solidFill>
                  <a:schemeClr val="tx1"/>
                </a:solidFill>
                <a:latin typeface="+mj-lt"/>
                <a:cs typeface="Calibri Light"/>
              </a:rPr>
              <a:t>Policy Development</a:t>
            </a:r>
            <a:endParaRPr lang="en-US" sz="5400" b="1" kern="1200">
              <a:solidFill>
                <a:schemeClr val="tx1"/>
              </a:solidFill>
              <a:latin typeface="+mj-lt"/>
              <a:cs typeface="Calibri Light"/>
            </a:endParaRPr>
          </a:p>
        </p:txBody>
      </p:sp>
      <p:sp>
        <p:nvSpPr>
          <p:cNvPr id="13" name="Rectangle 12">
            <a:extLst>
              <a:ext uri="{FF2B5EF4-FFF2-40B4-BE49-F238E27FC236}">
                <a16:creationId xmlns:a16="http://schemas.microsoft.com/office/drawing/2014/main" id="{5DD103AA-7536-490B-973F-73CA63A7E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6" name="Graphic 5" descr="Storytelling with solid fill">
            <a:extLst>
              <a:ext uri="{FF2B5EF4-FFF2-40B4-BE49-F238E27FC236}">
                <a16:creationId xmlns:a16="http://schemas.microsoft.com/office/drawing/2014/main" id="{97439531-DEE5-425A-BCED-95AF8838D5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0706"/>
            <a:ext cx="914400" cy="914400"/>
          </a:xfrm>
          <a:prstGeom prst="rect">
            <a:avLst/>
          </a:prstGeom>
        </p:spPr>
      </p:pic>
      <p:graphicFrame>
        <p:nvGraphicFramePr>
          <p:cNvPr id="8" name="Content Placeholder 2">
            <a:extLst>
              <a:ext uri="{FF2B5EF4-FFF2-40B4-BE49-F238E27FC236}">
                <a16:creationId xmlns:a16="http://schemas.microsoft.com/office/drawing/2014/main" id="{3362F908-3C7F-670C-0925-D05E70CA344A}"/>
              </a:ext>
            </a:extLst>
          </p:cNvPr>
          <p:cNvGraphicFramePr>
            <a:graphicFrameLocks noGrp="1"/>
          </p:cNvGraphicFramePr>
          <p:nvPr>
            <p:ph sz="quarter" idx="10"/>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140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C8E467-C17E-4A62-9AE5-F52FA95BC988}"/>
              </a:ext>
              <a:ext uri="{C183D7F6-B498-43B3-948B-1728B52AA6E4}">
                <adec:decorative xmlns:adec="http://schemas.microsoft.com/office/drawing/2017/decorative" val="1"/>
              </a:ext>
            </a:extLst>
          </p:cNvPr>
          <p:cNvSpPr>
            <a:spLocks noGrp="1"/>
          </p:cNvSpPr>
          <p:nvPr>
            <p:ph type="title"/>
          </p:nvPr>
        </p:nvSpPr>
        <p:spPr>
          <a:xfrm>
            <a:off x="360000" y="374990"/>
            <a:ext cx="11446163" cy="844839"/>
          </a:xfrm>
        </p:spPr>
        <p:txBody>
          <a:bodyPr/>
          <a:lstStyle/>
          <a:p>
            <a:r>
              <a:rPr lang="en-GB"/>
              <a:t>Welcome and introduction</a:t>
            </a:r>
          </a:p>
        </p:txBody>
      </p:sp>
      <p:sp>
        <p:nvSpPr>
          <p:cNvPr id="7" name="Content Placeholder 6">
            <a:extLst>
              <a:ext uri="{FF2B5EF4-FFF2-40B4-BE49-F238E27FC236}">
                <a16:creationId xmlns:a16="http://schemas.microsoft.com/office/drawing/2014/main" id="{B45199DD-EC17-4660-B97D-D0A24B0C8A59}"/>
              </a:ext>
            </a:extLst>
          </p:cNvPr>
          <p:cNvSpPr>
            <a:spLocks noGrp="1"/>
          </p:cNvSpPr>
          <p:nvPr>
            <p:ph idx="1"/>
          </p:nvPr>
        </p:nvSpPr>
        <p:spPr>
          <a:xfrm>
            <a:off x="359999" y="1440000"/>
            <a:ext cx="11446163" cy="4726338"/>
          </a:xfrm>
        </p:spPr>
        <p:txBody>
          <a:bodyPr vert="horz" lIns="91440" tIns="45720" rIns="91440" bIns="45720" rtlCol="0" anchor="t">
            <a:normAutofit/>
          </a:bodyPr>
          <a:lstStyle/>
          <a:p>
            <a:pPr marL="342900" indent="-342900">
              <a:buChar char="•"/>
            </a:pPr>
            <a:r>
              <a:rPr lang="en-GB" sz="2400" b="0">
                <a:cs typeface="Arial"/>
              </a:rPr>
              <a:t>Welcome to the Stakeholder Update Forum meeting</a:t>
            </a:r>
          </a:p>
          <a:p>
            <a:pPr lvl="1"/>
            <a:endParaRPr lang="en-GB" sz="2400" b="0">
              <a:cs typeface="Arial"/>
            </a:endParaRPr>
          </a:p>
          <a:p>
            <a:pPr marL="342900" indent="-342900">
              <a:buChar char="•"/>
            </a:pPr>
            <a:r>
              <a:rPr lang="en-GB" sz="2400" b="0"/>
              <a:t>To help the meeting run well:</a:t>
            </a:r>
            <a:br>
              <a:rPr lang="en-GB" sz="2400" b="0"/>
            </a:br>
            <a:endParaRPr lang="en-GB" sz="2400" b="0"/>
          </a:p>
          <a:p>
            <a:pPr marL="803275" lvl="4" indent="-342900">
              <a:buFont typeface="Courier New" panose="02070309020205020404" pitchFamily="49" charset="0"/>
              <a:buChar char="o"/>
            </a:pPr>
            <a:r>
              <a:rPr lang="en-GB" sz="2400"/>
              <a:t>P</a:t>
            </a:r>
            <a:r>
              <a:rPr lang="en-GB" sz="2400" b="0"/>
              <a:t>lease stay on mute unless you are talking to minimise background noise</a:t>
            </a:r>
            <a:endParaRPr lang="en-GB" sz="2400" b="0">
              <a:cs typeface="Arial"/>
            </a:endParaRPr>
          </a:p>
          <a:p>
            <a:pPr lvl="4" indent="0">
              <a:buNone/>
            </a:pPr>
            <a:endParaRPr lang="en-GB" sz="2400" b="0"/>
          </a:p>
          <a:p>
            <a:pPr marL="803275" lvl="4" indent="-342900">
              <a:buFont typeface="Courier New" panose="02070309020205020404" pitchFamily="49" charset="0"/>
              <a:buChar char="o"/>
            </a:pPr>
            <a:r>
              <a:rPr lang="en-GB" sz="2400"/>
              <a:t>Please keep your video off unless you are talking</a:t>
            </a:r>
            <a:endParaRPr lang="en-GB" sz="2400" b="0">
              <a:cs typeface="Arial"/>
            </a:endParaRPr>
          </a:p>
          <a:p>
            <a:pPr lvl="4" indent="0">
              <a:buNone/>
            </a:pPr>
            <a:endParaRPr lang="en-US" sz="2400">
              <a:cs typeface="Arial"/>
            </a:endParaRPr>
          </a:p>
        </p:txBody>
      </p:sp>
      <p:sp>
        <p:nvSpPr>
          <p:cNvPr id="11" name="Slide Number Placeholder 8">
            <a:extLst>
              <a:ext uri="{FF2B5EF4-FFF2-40B4-BE49-F238E27FC236}">
                <a16:creationId xmlns:a16="http://schemas.microsoft.com/office/drawing/2014/main" id="{1D59DEFF-91A2-4D7A-879F-4F2F7217D469}"/>
              </a:ext>
            </a:extLst>
          </p:cNvPr>
          <p:cNvSpPr>
            <a:spLocks noGrp="1"/>
          </p:cNvSpPr>
          <p:nvPr>
            <p:ph type="sldNum" sz="quarter" idx="12"/>
          </p:nvPr>
        </p:nvSpPr>
        <p:spPr>
          <a:xfrm>
            <a:off x="11044381" y="6356350"/>
            <a:ext cx="75969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44ADC-FBC0-4698-B0EC-1AD4A4060383}" type="slidenum">
              <a:rPr kumimoji="0" lang="en-GB"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80926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EC3EB-7862-441B-93EF-23C4DED104CD}"/>
              </a:ext>
            </a:extLst>
          </p:cNvPr>
          <p:cNvSpPr>
            <a:spLocks noGrp="1"/>
          </p:cNvSpPr>
          <p:nvPr>
            <p:ph type="title"/>
          </p:nvPr>
        </p:nvSpPr>
        <p:spPr>
          <a:xfrm>
            <a:off x="1913468" y="365125"/>
            <a:ext cx="9440332" cy="1325563"/>
          </a:xfrm>
        </p:spPr>
        <p:txBody>
          <a:bodyPr vert="horz" lIns="91440" tIns="45720" rIns="91440" bIns="45720" rtlCol="0" anchor="ctr">
            <a:normAutofit/>
          </a:bodyPr>
          <a:lstStyle/>
          <a:p>
            <a:r>
              <a:rPr lang="en-US" sz="5400" b="1" kern="1200">
                <a:solidFill>
                  <a:schemeClr val="tx1"/>
                </a:solidFill>
                <a:latin typeface="+mj-lt"/>
                <a:ea typeface="+mj-ea"/>
                <a:cs typeface="+mj-cs"/>
              </a:rPr>
              <a:t>Update on publication</a:t>
            </a:r>
          </a:p>
        </p:txBody>
      </p:sp>
      <p:sp>
        <p:nvSpPr>
          <p:cNvPr id="13" name="Rectangle 12">
            <a:extLst>
              <a:ext uri="{FF2B5EF4-FFF2-40B4-BE49-F238E27FC236}">
                <a16:creationId xmlns:a16="http://schemas.microsoft.com/office/drawing/2014/main" id="{5DD103AA-7536-490B-973F-73CA63A7E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6" name="Graphic 5" descr="Stopwatch">
            <a:extLst>
              <a:ext uri="{FF2B5EF4-FFF2-40B4-BE49-F238E27FC236}">
                <a16:creationId xmlns:a16="http://schemas.microsoft.com/office/drawing/2014/main" id="{97439531-DEE5-425A-BCED-95AF8838D5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0706"/>
            <a:ext cx="914400" cy="914400"/>
          </a:xfrm>
          <a:prstGeom prst="rect">
            <a:avLst/>
          </a:prstGeom>
        </p:spPr>
      </p:pic>
      <p:graphicFrame>
        <p:nvGraphicFramePr>
          <p:cNvPr id="8" name="Content Placeholder 2">
            <a:extLst>
              <a:ext uri="{FF2B5EF4-FFF2-40B4-BE49-F238E27FC236}">
                <a16:creationId xmlns:a16="http://schemas.microsoft.com/office/drawing/2014/main" id="{3362F908-3C7F-670C-0925-D05E70CA344A}"/>
              </a:ext>
            </a:extLst>
          </p:cNvPr>
          <p:cNvGraphicFramePr>
            <a:graphicFrameLocks noGrp="1"/>
          </p:cNvGraphicFramePr>
          <p:nvPr>
            <p:ph sz="quarter" idx="10"/>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40813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69C07-1A4C-0221-FE1D-41953638D6BD}"/>
              </a:ext>
            </a:extLst>
          </p:cNvPr>
          <p:cNvSpPr>
            <a:spLocks noGrp="1"/>
          </p:cNvSpPr>
          <p:nvPr>
            <p:ph type="title"/>
          </p:nvPr>
        </p:nvSpPr>
        <p:spPr/>
        <p:txBody>
          <a:bodyPr/>
          <a:lstStyle/>
          <a:p>
            <a:r>
              <a:rPr lang="en-GB" b="1">
                <a:latin typeface="Arial"/>
                <a:cs typeface="Arial"/>
              </a:rPr>
              <a:t>Dynamic Support Registers</a:t>
            </a:r>
            <a:endParaRPr lang="en-GB" b="1"/>
          </a:p>
        </p:txBody>
      </p:sp>
      <p:graphicFrame>
        <p:nvGraphicFramePr>
          <p:cNvPr id="5" name="Content Placeholder 2">
            <a:extLst>
              <a:ext uri="{FF2B5EF4-FFF2-40B4-BE49-F238E27FC236}">
                <a16:creationId xmlns:a16="http://schemas.microsoft.com/office/drawing/2014/main" id="{F39CF811-5CD3-82EE-E8DE-7984213ADDE5}"/>
              </a:ext>
            </a:extLst>
          </p:cNvPr>
          <p:cNvGraphicFramePr>
            <a:graphicFrameLocks noGrp="1"/>
          </p:cNvGraphicFramePr>
          <p:nvPr>
            <p:ph sz="quarter" idx="10"/>
          </p:nvPr>
        </p:nvGraphicFramePr>
        <p:xfrm>
          <a:off x="781878" y="1833143"/>
          <a:ext cx="10641498" cy="4078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6165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48F21-6659-4E96-AD34-539F1F3282BB}"/>
              </a:ext>
            </a:extLst>
          </p:cNvPr>
          <p:cNvSpPr>
            <a:spLocks noGrp="1"/>
          </p:cNvSpPr>
          <p:nvPr>
            <p:ph type="title"/>
          </p:nvPr>
        </p:nvSpPr>
        <p:spPr>
          <a:xfrm>
            <a:off x="315152" y="389500"/>
            <a:ext cx="10641498" cy="611649"/>
          </a:xfrm>
        </p:spPr>
        <p:txBody>
          <a:bodyPr>
            <a:normAutofit/>
          </a:bodyPr>
          <a:lstStyle/>
          <a:p>
            <a:r>
              <a:rPr lang="en-GB" sz="3200" b="1">
                <a:solidFill>
                  <a:srgbClr val="0070C0"/>
                </a:solidFill>
                <a:latin typeface="Arial"/>
                <a:cs typeface="Arial"/>
              </a:rPr>
              <a:t>Making a DSR that is most useful to your area</a:t>
            </a:r>
          </a:p>
        </p:txBody>
      </p:sp>
      <p:sp>
        <p:nvSpPr>
          <p:cNvPr id="5" name="Content Placeholder 4">
            <a:extLst>
              <a:ext uri="{FF2B5EF4-FFF2-40B4-BE49-F238E27FC236}">
                <a16:creationId xmlns:a16="http://schemas.microsoft.com/office/drawing/2014/main" id="{F7B770D7-5EFB-4B0C-BD05-49745556CA2A}"/>
              </a:ext>
            </a:extLst>
          </p:cNvPr>
          <p:cNvSpPr>
            <a:spLocks noGrp="1"/>
          </p:cNvSpPr>
          <p:nvPr>
            <p:ph sz="quarter" idx="10"/>
          </p:nvPr>
        </p:nvSpPr>
        <p:spPr>
          <a:xfrm>
            <a:off x="442138" y="5006624"/>
            <a:ext cx="2390775" cy="1355598"/>
          </a:xfrm>
          <a:ln>
            <a:solidFill>
              <a:srgbClr val="0070C0"/>
            </a:solidFill>
          </a:ln>
        </p:spPr>
        <p:txBody>
          <a:bodyPr>
            <a:normAutofit/>
          </a:bodyPr>
          <a:lstStyle/>
          <a:p>
            <a:pPr marL="0" indent="0" algn="ctr">
              <a:lnSpc>
                <a:spcPct val="120000"/>
              </a:lnSpc>
              <a:buNone/>
            </a:pPr>
            <a:r>
              <a:rPr lang="en-GB" sz="2200">
                <a:solidFill>
                  <a:srgbClr val="005EB8"/>
                </a:solidFill>
              </a:rPr>
              <a:t>DSR minimum requirements and standards</a:t>
            </a:r>
          </a:p>
          <a:p>
            <a:endParaRPr lang="en-GB" sz="2400">
              <a:solidFill>
                <a:srgbClr val="005EB8"/>
              </a:solidFill>
            </a:endParaRPr>
          </a:p>
          <a:p>
            <a:pPr marL="0" indent="0">
              <a:buNone/>
            </a:pPr>
            <a:endParaRPr lang="en-GB"/>
          </a:p>
        </p:txBody>
      </p:sp>
      <p:grpSp>
        <p:nvGrpSpPr>
          <p:cNvPr id="21" name="Group 20">
            <a:extLst>
              <a:ext uri="{FF2B5EF4-FFF2-40B4-BE49-F238E27FC236}">
                <a16:creationId xmlns:a16="http://schemas.microsoft.com/office/drawing/2014/main" id="{8CE6C0C6-11C2-43AF-8BB4-A3FE3C43C6CA}"/>
              </a:ext>
            </a:extLst>
          </p:cNvPr>
          <p:cNvGrpSpPr/>
          <p:nvPr/>
        </p:nvGrpSpPr>
        <p:grpSpPr>
          <a:xfrm>
            <a:off x="449180" y="1583997"/>
            <a:ext cx="2565089" cy="3064002"/>
            <a:chOff x="473189" y="1640538"/>
            <a:chExt cx="2565089" cy="3064002"/>
          </a:xfrm>
        </p:grpSpPr>
        <p:pic>
          <p:nvPicPr>
            <p:cNvPr id="12" name="Picture 11">
              <a:extLst>
                <a:ext uri="{FF2B5EF4-FFF2-40B4-BE49-F238E27FC236}">
                  <a16:creationId xmlns:a16="http://schemas.microsoft.com/office/drawing/2014/main" id="{B7BA98BA-1C61-4C2C-BE03-2BF99F8DA1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189" y="1640538"/>
              <a:ext cx="2565089" cy="3064002"/>
            </a:xfrm>
            <a:prstGeom prst="rect">
              <a:avLst/>
            </a:prstGeom>
          </p:spPr>
        </p:pic>
        <p:pic>
          <p:nvPicPr>
            <p:cNvPr id="14" name="Picture 13">
              <a:extLst>
                <a:ext uri="{FF2B5EF4-FFF2-40B4-BE49-F238E27FC236}">
                  <a16:creationId xmlns:a16="http://schemas.microsoft.com/office/drawing/2014/main" id="{7FC913C2-5B3E-4DBB-BD2E-397EC0E50A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987" y="3762153"/>
              <a:ext cx="1038225" cy="485404"/>
            </a:xfrm>
            <a:prstGeom prst="rect">
              <a:avLst/>
            </a:prstGeom>
          </p:spPr>
        </p:pic>
      </p:grpSp>
      <p:pic>
        <p:nvPicPr>
          <p:cNvPr id="18" name="Picture 17">
            <a:extLst>
              <a:ext uri="{FF2B5EF4-FFF2-40B4-BE49-F238E27FC236}">
                <a16:creationId xmlns:a16="http://schemas.microsoft.com/office/drawing/2014/main" id="{6FD1E95D-5463-41A7-8D88-3CC15F3BC03D}"/>
              </a:ext>
            </a:extLst>
          </p:cNvPr>
          <p:cNvPicPr>
            <a:picLocks noChangeAspect="1"/>
          </p:cNvPicPr>
          <p:nvPr/>
        </p:nvPicPr>
        <p:blipFill rotWithShape="1">
          <a:blip r:embed="rId5">
            <a:extLst>
              <a:ext uri="{28A0092B-C50C-407E-A947-70E740481C1C}">
                <a14:useLocalDpi xmlns:a14="http://schemas.microsoft.com/office/drawing/2010/main" val="0"/>
              </a:ext>
            </a:extLst>
          </a:blip>
          <a:srcRect l="4349" t="5408" r="44140" b="5011"/>
          <a:stretch/>
        </p:blipFill>
        <p:spPr>
          <a:xfrm>
            <a:off x="3494900" y="1103441"/>
            <a:ext cx="2620150" cy="1866900"/>
          </a:xfrm>
          <a:prstGeom prst="rect">
            <a:avLst/>
          </a:prstGeom>
        </p:spPr>
      </p:pic>
      <p:pic>
        <p:nvPicPr>
          <p:cNvPr id="16" name="Picture 15">
            <a:extLst>
              <a:ext uri="{FF2B5EF4-FFF2-40B4-BE49-F238E27FC236}">
                <a16:creationId xmlns:a16="http://schemas.microsoft.com/office/drawing/2014/main" id="{AF801767-CB01-4443-8CD4-71046E498965}"/>
              </a:ext>
            </a:extLst>
          </p:cNvPr>
          <p:cNvPicPr>
            <a:picLocks noChangeAspect="1"/>
          </p:cNvPicPr>
          <p:nvPr/>
        </p:nvPicPr>
        <p:blipFill rotWithShape="1">
          <a:blip r:embed="rId5">
            <a:extLst>
              <a:ext uri="{28A0092B-C50C-407E-A947-70E740481C1C}">
                <a14:useLocalDpi xmlns:a14="http://schemas.microsoft.com/office/drawing/2010/main" val="0"/>
              </a:ext>
            </a:extLst>
          </a:blip>
          <a:srcRect l="57345" t="2965" r="4055"/>
          <a:stretch/>
        </p:blipFill>
        <p:spPr>
          <a:xfrm>
            <a:off x="5206317" y="2614379"/>
            <a:ext cx="2228719" cy="2295547"/>
          </a:xfrm>
          <a:prstGeom prst="rect">
            <a:avLst/>
          </a:prstGeom>
        </p:spPr>
      </p:pic>
      <p:sp>
        <p:nvSpPr>
          <p:cNvPr id="19" name="Content Placeholder 4">
            <a:extLst>
              <a:ext uri="{FF2B5EF4-FFF2-40B4-BE49-F238E27FC236}">
                <a16:creationId xmlns:a16="http://schemas.microsoft.com/office/drawing/2014/main" id="{FC79DD00-895E-4E31-B278-F7EF3DF03E40}"/>
              </a:ext>
            </a:extLst>
          </p:cNvPr>
          <p:cNvSpPr txBox="1">
            <a:spLocks/>
          </p:cNvSpPr>
          <p:nvPr/>
        </p:nvSpPr>
        <p:spPr>
          <a:xfrm>
            <a:off x="4514850" y="5012218"/>
            <a:ext cx="2390775" cy="1355598"/>
          </a:xfrm>
          <a:prstGeom prst="rect">
            <a:avLst/>
          </a:prstGeom>
          <a:ln>
            <a:solidFill>
              <a:srgbClr val="0070C0"/>
            </a:solidFill>
          </a:ln>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2900" b="0"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rPr>
              <a:t>Working together to develop your local DSR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0" name="Picture 19">
            <a:extLst>
              <a:ext uri="{FF2B5EF4-FFF2-40B4-BE49-F238E27FC236}">
                <a16:creationId xmlns:a16="http://schemas.microsoft.com/office/drawing/2014/main" id="{217C8ADD-3B35-42A7-BBBD-7EE97EAE04B2}"/>
              </a:ext>
            </a:extLst>
          </p:cNvPr>
          <p:cNvPicPr>
            <a:picLocks noChangeAspect="1"/>
          </p:cNvPicPr>
          <p:nvPr/>
        </p:nvPicPr>
        <p:blipFill>
          <a:blip r:embed="rId6"/>
          <a:stretch>
            <a:fillRect/>
          </a:stretch>
        </p:blipFill>
        <p:spPr>
          <a:xfrm>
            <a:off x="8628145" y="1812677"/>
            <a:ext cx="2828925" cy="2605589"/>
          </a:xfrm>
          <a:prstGeom prst="rect">
            <a:avLst/>
          </a:prstGeom>
        </p:spPr>
      </p:pic>
      <p:sp>
        <p:nvSpPr>
          <p:cNvPr id="22" name="Content Placeholder 4">
            <a:extLst>
              <a:ext uri="{FF2B5EF4-FFF2-40B4-BE49-F238E27FC236}">
                <a16:creationId xmlns:a16="http://schemas.microsoft.com/office/drawing/2014/main" id="{4F1C5F82-ED76-4D1B-BBB2-DDA15BA6F342}"/>
              </a:ext>
            </a:extLst>
          </p:cNvPr>
          <p:cNvSpPr txBox="1">
            <a:spLocks/>
          </p:cNvSpPr>
          <p:nvPr/>
        </p:nvSpPr>
        <p:spPr>
          <a:xfrm>
            <a:off x="8762619" y="4968524"/>
            <a:ext cx="2828925" cy="1461875"/>
          </a:xfrm>
          <a:prstGeom prst="rect">
            <a:avLst/>
          </a:prstGeom>
          <a:ln>
            <a:solidFill>
              <a:srgbClr val="0070C0"/>
            </a:solidFill>
          </a:ln>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4500" b="0"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rPr>
              <a:t>The </a:t>
            </a:r>
            <a:r>
              <a:rPr kumimoji="0" lang="en-GB" sz="4500" b="1"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rPr>
              <a:t>best</a:t>
            </a:r>
            <a:r>
              <a:rPr kumimoji="0" lang="en-GB" sz="4500" b="0"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rPr>
              <a:t> DSR for  children, young people, adults &amp; their families in your area</a:t>
            </a:r>
            <a:endParaRPr kumimoji="0" lang="en-GB" sz="2400" b="0"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endParaRPr>
          </a:p>
        </p:txBody>
      </p:sp>
      <p:sp>
        <p:nvSpPr>
          <p:cNvPr id="23" name="Arrow: Right 22">
            <a:extLst>
              <a:ext uri="{FF2B5EF4-FFF2-40B4-BE49-F238E27FC236}">
                <a16:creationId xmlns:a16="http://schemas.microsoft.com/office/drawing/2014/main" id="{6EB7D6D6-7A54-4073-968E-3E8975BC32BD}"/>
              </a:ext>
            </a:extLst>
          </p:cNvPr>
          <p:cNvSpPr/>
          <p:nvPr/>
        </p:nvSpPr>
        <p:spPr>
          <a:xfrm>
            <a:off x="3194672" y="5230848"/>
            <a:ext cx="1038225" cy="750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Arrow: Right 23">
            <a:extLst>
              <a:ext uri="{FF2B5EF4-FFF2-40B4-BE49-F238E27FC236}">
                <a16:creationId xmlns:a16="http://schemas.microsoft.com/office/drawing/2014/main" id="{5995EA3C-87DD-4C3B-B4FD-61E47034957B}"/>
              </a:ext>
            </a:extLst>
          </p:cNvPr>
          <p:cNvSpPr/>
          <p:nvPr/>
        </p:nvSpPr>
        <p:spPr>
          <a:xfrm>
            <a:off x="7315009" y="5230848"/>
            <a:ext cx="1038225" cy="750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5112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EC3EB-7862-441B-93EF-23C4DED104CD}"/>
              </a:ext>
            </a:extLst>
          </p:cNvPr>
          <p:cNvSpPr>
            <a:spLocks noGrp="1"/>
          </p:cNvSpPr>
          <p:nvPr>
            <p:ph type="title"/>
          </p:nvPr>
        </p:nvSpPr>
        <p:spPr>
          <a:xfrm>
            <a:off x="1913468" y="365125"/>
            <a:ext cx="9440332" cy="1325563"/>
          </a:xfrm>
        </p:spPr>
        <p:txBody>
          <a:bodyPr vert="horz" lIns="91440" tIns="45720" rIns="91440" bIns="45720" rtlCol="0" anchor="ctr">
            <a:normAutofit/>
          </a:bodyPr>
          <a:lstStyle/>
          <a:p>
            <a:r>
              <a:rPr lang="en-US" sz="5400" b="1" kern="1200">
                <a:solidFill>
                  <a:schemeClr val="tx1"/>
                </a:solidFill>
                <a:latin typeface="+mj-lt"/>
                <a:ea typeface="+mj-ea"/>
                <a:cs typeface="+mj-cs"/>
              </a:rPr>
              <a:t>DSR: Key consultation findings</a:t>
            </a:r>
          </a:p>
        </p:txBody>
      </p:sp>
      <p:pic>
        <p:nvPicPr>
          <p:cNvPr id="6" name="Graphic 5" descr="Chat with solid fill">
            <a:extLst>
              <a:ext uri="{FF2B5EF4-FFF2-40B4-BE49-F238E27FC236}">
                <a16:creationId xmlns:a16="http://schemas.microsoft.com/office/drawing/2014/main" id="{6643D8CB-85B4-4D9D-B866-DA8C8F2DE2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570706"/>
            <a:ext cx="914400" cy="914400"/>
          </a:xfrm>
          <a:prstGeom prst="rect">
            <a:avLst/>
          </a:prstGeom>
        </p:spPr>
      </p:pic>
      <p:graphicFrame>
        <p:nvGraphicFramePr>
          <p:cNvPr id="8" name="Content Placeholder 2">
            <a:extLst>
              <a:ext uri="{FF2B5EF4-FFF2-40B4-BE49-F238E27FC236}">
                <a16:creationId xmlns:a16="http://schemas.microsoft.com/office/drawing/2014/main" id="{876F657F-5BF4-B4E1-38DD-96AF99A65C24}"/>
              </a:ext>
            </a:extLst>
          </p:cNvPr>
          <p:cNvGraphicFramePr>
            <a:graphicFrameLocks noGrp="1"/>
          </p:cNvGraphicFramePr>
          <p:nvPr>
            <p:ph sz="quarter" idx="10"/>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91956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7C523DB-A561-46CD-9B3C-0F27F1D6A8D1}"/>
              </a:ext>
            </a:extLst>
          </p:cNvPr>
          <p:cNvSpPr>
            <a:spLocks noGrp="1"/>
          </p:cNvSpPr>
          <p:nvPr>
            <p:ph type="title"/>
          </p:nvPr>
        </p:nvSpPr>
        <p:spPr>
          <a:xfrm>
            <a:off x="312724" y="3433763"/>
            <a:ext cx="3197013" cy="2743200"/>
          </a:xfrm>
        </p:spPr>
        <p:txBody>
          <a:bodyPr vert="horz" lIns="91440" tIns="45720" rIns="91440" bIns="45720" rtlCol="0" anchor="t">
            <a:normAutofit/>
          </a:bodyPr>
          <a:lstStyle/>
          <a:p>
            <a:pPr algn="ctr"/>
            <a:r>
              <a:rPr lang="en-US" sz="4800" b="1" kern="1200">
                <a:solidFill>
                  <a:schemeClr val="bg1"/>
                </a:solidFill>
                <a:latin typeface="+mj-lt"/>
                <a:ea typeface="+mj-ea"/>
                <a:cs typeface="+mj-cs"/>
              </a:rPr>
              <a:t>DSR</a:t>
            </a:r>
            <a:r>
              <a:rPr lang="en-US" sz="4800" b="1">
                <a:solidFill>
                  <a:schemeClr val="bg1"/>
                </a:solidFill>
                <a:latin typeface="+mj-lt"/>
                <a:cs typeface="+mj-cs"/>
              </a:rPr>
              <a:t>: What we included in the policy...</a:t>
            </a:r>
            <a:endParaRPr lang="en-US" sz="4800" b="1" kern="1200">
              <a:solidFill>
                <a:schemeClr val="bg1"/>
              </a:solidFill>
              <a:latin typeface="+mj-lt"/>
              <a:cs typeface="Calibri Light"/>
            </a:endParaRPr>
          </a:p>
        </p:txBody>
      </p:sp>
      <p:pic>
        <p:nvPicPr>
          <p:cNvPr id="5" name="Graphic 4" descr="Clipboard Ticked with solid fill">
            <a:extLst>
              <a:ext uri="{FF2B5EF4-FFF2-40B4-BE49-F238E27FC236}">
                <a16:creationId xmlns:a16="http://schemas.microsoft.com/office/drawing/2014/main" id="{51DA4E8D-5F3D-4412-AE09-E33CBE4240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02271" y="2122544"/>
            <a:ext cx="914400" cy="914400"/>
          </a:xfrm>
          <a:prstGeom prst="rect">
            <a:avLst/>
          </a:prstGeom>
        </p:spPr>
      </p:pic>
      <p:graphicFrame>
        <p:nvGraphicFramePr>
          <p:cNvPr id="7" name="Content Placeholder 2">
            <a:extLst>
              <a:ext uri="{FF2B5EF4-FFF2-40B4-BE49-F238E27FC236}">
                <a16:creationId xmlns:a16="http://schemas.microsoft.com/office/drawing/2014/main" id="{77165CAE-1A40-3862-265C-FD206A1A8EFF}"/>
              </a:ext>
            </a:extLst>
          </p:cNvPr>
          <p:cNvGraphicFramePr>
            <a:graphicFrameLocks noGrp="1"/>
          </p:cNvGraphicFramePr>
          <p:nvPr>
            <p:ph sz="quarter" idx="10"/>
          </p:nvPr>
        </p:nvGraphicFramePr>
        <p:xfrm>
          <a:off x="4330719" y="641615"/>
          <a:ext cx="7289799" cy="55334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itle 1">
            <a:extLst>
              <a:ext uri="{FF2B5EF4-FFF2-40B4-BE49-F238E27FC236}">
                <a16:creationId xmlns:a16="http://schemas.microsoft.com/office/drawing/2014/main" id="{490A1BDC-3646-43E8-8BE2-55F338BBD114}"/>
              </a:ext>
            </a:extLst>
          </p:cNvPr>
          <p:cNvSpPr txBox="1">
            <a:spLocks/>
          </p:cNvSpPr>
          <p:nvPr/>
        </p:nvSpPr>
        <p:spPr>
          <a:xfrm>
            <a:off x="312724" y="3435531"/>
            <a:ext cx="3197013" cy="27432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Light" panose="020F0302020204030204"/>
              <a:ea typeface="+mj-ea"/>
              <a:cs typeface="Calibri Light"/>
            </a:endParaRPr>
          </a:p>
        </p:txBody>
      </p:sp>
    </p:spTree>
    <p:extLst>
      <p:ext uri="{BB962C8B-B14F-4D97-AF65-F5344CB8AC3E}">
        <p14:creationId xmlns:p14="http://schemas.microsoft.com/office/powerpoint/2010/main" val="3478894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6">
            <a:extLst>
              <a:ext uri="{FF2B5EF4-FFF2-40B4-BE49-F238E27FC236}">
                <a16:creationId xmlns:a16="http://schemas.microsoft.com/office/drawing/2014/main" id="{B0C60769-5425-4CDA-B979-1B360DB8F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9234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7C523DB-A561-46CD-9B3C-0F27F1D6A8D1}"/>
              </a:ext>
            </a:extLst>
          </p:cNvPr>
          <p:cNvSpPr>
            <a:spLocks noGrp="1"/>
          </p:cNvSpPr>
          <p:nvPr>
            <p:ph type="title"/>
          </p:nvPr>
        </p:nvSpPr>
        <p:spPr>
          <a:xfrm>
            <a:off x="516467" y="3446374"/>
            <a:ext cx="4809068" cy="2743200"/>
          </a:xfrm>
        </p:spPr>
        <p:txBody>
          <a:bodyPr vert="horz" lIns="91440" tIns="45720" rIns="91440" bIns="45720" rtlCol="0" anchor="t">
            <a:normAutofit/>
          </a:bodyPr>
          <a:lstStyle/>
          <a:p>
            <a:pPr algn="ctr"/>
            <a:r>
              <a:rPr lang="en-US" sz="4800" b="1" kern="1200">
                <a:solidFill>
                  <a:schemeClr val="bg1"/>
                </a:solidFill>
                <a:latin typeface="+mj-lt"/>
                <a:ea typeface="+mj-ea"/>
                <a:cs typeface="+mj-cs"/>
              </a:rPr>
              <a:t>DSR: What we included in the policy...</a:t>
            </a:r>
          </a:p>
        </p:txBody>
      </p:sp>
      <p:pic>
        <p:nvPicPr>
          <p:cNvPr id="5" name="Graphic 4" descr="Clipboard Ticked with solid fill">
            <a:extLst>
              <a:ext uri="{FF2B5EF4-FFF2-40B4-BE49-F238E27FC236}">
                <a16:creationId xmlns:a16="http://schemas.microsoft.com/office/drawing/2014/main" id="{615757C5-CE9A-405C-B76A-C18A84DE1B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41273" y="1973018"/>
            <a:ext cx="914400" cy="914400"/>
          </a:xfrm>
          <a:prstGeom prst="rect">
            <a:avLst/>
          </a:prstGeom>
        </p:spPr>
      </p:pic>
      <p:graphicFrame>
        <p:nvGraphicFramePr>
          <p:cNvPr id="7" name="Content Placeholder 2">
            <a:extLst>
              <a:ext uri="{FF2B5EF4-FFF2-40B4-BE49-F238E27FC236}">
                <a16:creationId xmlns:a16="http://schemas.microsoft.com/office/drawing/2014/main" id="{8509B53B-C729-F181-E413-C03941B528E9}"/>
              </a:ext>
            </a:extLst>
          </p:cNvPr>
          <p:cNvGraphicFramePr>
            <a:graphicFrameLocks noGrp="1"/>
          </p:cNvGraphicFramePr>
          <p:nvPr>
            <p:ph sz="quarter" idx="10"/>
          </p:nvPr>
        </p:nvGraphicFramePr>
        <p:xfrm>
          <a:off x="6268530" y="654226"/>
          <a:ext cx="5579532" cy="55334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00060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EC3EB-7862-441B-93EF-23C4DED104CD}"/>
              </a:ext>
            </a:extLst>
          </p:cNvPr>
          <p:cNvSpPr>
            <a:spLocks noGrp="1"/>
          </p:cNvSpPr>
          <p:nvPr>
            <p:ph type="title"/>
          </p:nvPr>
        </p:nvSpPr>
        <p:spPr>
          <a:xfrm>
            <a:off x="1913468" y="365125"/>
            <a:ext cx="9440332" cy="1325563"/>
          </a:xfrm>
        </p:spPr>
        <p:txBody>
          <a:bodyPr vert="horz" lIns="91440" tIns="45720" rIns="91440" bIns="45720" rtlCol="0" anchor="ctr">
            <a:normAutofit fontScale="90000"/>
          </a:bodyPr>
          <a:lstStyle/>
          <a:p>
            <a:r>
              <a:rPr lang="en-US" sz="5400" b="1" kern="1200">
                <a:solidFill>
                  <a:schemeClr val="tx1"/>
                </a:solidFill>
                <a:latin typeface="+mj-lt"/>
                <a:ea typeface="+mj-ea"/>
                <a:cs typeface="+mj-cs"/>
              </a:rPr>
              <a:t>DSR</a:t>
            </a:r>
            <a:r>
              <a:rPr lang="en-US" sz="5400" b="1">
                <a:solidFill>
                  <a:schemeClr val="tx1"/>
                </a:solidFill>
                <a:latin typeface="+mj-lt"/>
                <a:cs typeface="+mj-cs"/>
              </a:rPr>
              <a:t>:</a:t>
            </a:r>
            <a:r>
              <a:rPr lang="en-US" sz="5400" b="1" kern="1200">
                <a:solidFill>
                  <a:schemeClr val="tx1"/>
                </a:solidFill>
                <a:latin typeface="+mj-lt"/>
                <a:ea typeface="+mj-ea"/>
                <a:cs typeface="+mj-cs"/>
              </a:rPr>
              <a:t> K</a:t>
            </a:r>
            <a:r>
              <a:rPr lang="en-US" sz="5400" b="1">
                <a:solidFill>
                  <a:schemeClr val="tx1"/>
                </a:solidFill>
                <a:latin typeface="+mj-lt"/>
                <a:cs typeface="+mj-cs"/>
              </a:rPr>
              <a:t>ey</a:t>
            </a:r>
            <a:r>
              <a:rPr lang="en-US" sz="5400" b="1" kern="1200">
                <a:solidFill>
                  <a:schemeClr val="tx1"/>
                </a:solidFill>
                <a:latin typeface="+mj-lt"/>
                <a:ea typeface="+mj-ea"/>
                <a:cs typeface="+mj-cs"/>
              </a:rPr>
              <a:t> changes</a:t>
            </a:r>
            <a:r>
              <a:rPr lang="en-US" sz="5400" b="1">
                <a:solidFill>
                  <a:schemeClr val="tx1"/>
                </a:solidFill>
                <a:latin typeface="+mj-lt"/>
                <a:cs typeface="+mj-cs"/>
              </a:rPr>
              <a:t> to existing processes</a:t>
            </a:r>
            <a:endParaRPr lang="en-US" sz="5400" b="1" kern="1200">
              <a:solidFill>
                <a:schemeClr val="tx1"/>
              </a:solidFill>
              <a:latin typeface="+mj-lt"/>
              <a:ea typeface="+mj-ea"/>
              <a:cs typeface="+mj-cs"/>
            </a:endParaRPr>
          </a:p>
        </p:txBody>
      </p:sp>
      <p:sp>
        <p:nvSpPr>
          <p:cNvPr id="44" name="Rectangle 39">
            <a:extLst>
              <a:ext uri="{FF2B5EF4-FFF2-40B4-BE49-F238E27FC236}">
                <a16:creationId xmlns:a16="http://schemas.microsoft.com/office/drawing/2014/main" id="{FF0330B1-AAAC-427D-8A95-40380162B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6" name="Graphic 5" descr="Checklist">
            <a:extLst>
              <a:ext uri="{FF2B5EF4-FFF2-40B4-BE49-F238E27FC236}">
                <a16:creationId xmlns:a16="http://schemas.microsoft.com/office/drawing/2014/main" id="{6643D8CB-85B4-4D9D-B866-DA8C8F2DE2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570706"/>
            <a:ext cx="914400" cy="914400"/>
          </a:xfrm>
          <a:prstGeom prst="rect">
            <a:avLst/>
          </a:prstGeom>
        </p:spPr>
      </p:pic>
      <p:graphicFrame>
        <p:nvGraphicFramePr>
          <p:cNvPr id="8" name="Content Placeholder 2">
            <a:extLst>
              <a:ext uri="{FF2B5EF4-FFF2-40B4-BE49-F238E27FC236}">
                <a16:creationId xmlns:a16="http://schemas.microsoft.com/office/drawing/2014/main" id="{876F657F-5BF4-B4E1-38DD-96AF99A65C24}"/>
              </a:ext>
            </a:extLst>
          </p:cNvPr>
          <p:cNvGraphicFramePr>
            <a:graphicFrameLocks noGrp="1"/>
          </p:cNvGraphicFramePr>
          <p:nvPr>
            <p:ph sz="quarter" idx="10"/>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87547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D566B-BA8B-AFD3-B68C-D80CBF04F499}"/>
              </a:ext>
            </a:extLst>
          </p:cNvPr>
          <p:cNvSpPr>
            <a:spLocks noGrp="1"/>
          </p:cNvSpPr>
          <p:nvPr>
            <p:ph type="title"/>
          </p:nvPr>
        </p:nvSpPr>
        <p:spPr/>
        <p:txBody>
          <a:bodyPr/>
          <a:lstStyle/>
          <a:p>
            <a:r>
              <a:rPr lang="en-GB" b="1">
                <a:latin typeface="Arial"/>
                <a:cs typeface="Arial"/>
              </a:rPr>
              <a:t>Care (Education) and Treatment Reviews</a:t>
            </a:r>
            <a:endParaRPr lang="en-GB" b="1"/>
          </a:p>
        </p:txBody>
      </p:sp>
      <p:graphicFrame>
        <p:nvGraphicFramePr>
          <p:cNvPr id="5" name="Content Placeholder 2">
            <a:extLst>
              <a:ext uri="{FF2B5EF4-FFF2-40B4-BE49-F238E27FC236}">
                <a16:creationId xmlns:a16="http://schemas.microsoft.com/office/drawing/2014/main" id="{00691363-8B07-CFBE-E776-EC5B802D2E1E}"/>
              </a:ext>
            </a:extLst>
          </p:cNvPr>
          <p:cNvGraphicFramePr>
            <a:graphicFrameLocks noGrp="1"/>
          </p:cNvGraphicFramePr>
          <p:nvPr>
            <p:ph sz="quarter" idx="10"/>
          </p:nvPr>
        </p:nvGraphicFramePr>
        <p:xfrm>
          <a:off x="781878" y="1833143"/>
          <a:ext cx="10641498" cy="42479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5143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EC3EB-7862-441B-93EF-23C4DED104CD}"/>
              </a:ext>
            </a:extLst>
          </p:cNvPr>
          <p:cNvSpPr>
            <a:spLocks noGrp="1"/>
          </p:cNvSpPr>
          <p:nvPr>
            <p:ph type="title"/>
          </p:nvPr>
        </p:nvSpPr>
        <p:spPr>
          <a:xfrm>
            <a:off x="126124" y="3104990"/>
            <a:ext cx="3630505" cy="2743200"/>
          </a:xfrm>
        </p:spPr>
        <p:txBody>
          <a:bodyPr vert="horz" lIns="91440" tIns="45720" rIns="91440" bIns="45720" rtlCol="0" anchor="t">
            <a:normAutofit/>
          </a:bodyPr>
          <a:lstStyle/>
          <a:p>
            <a:pPr algn="ctr"/>
            <a:r>
              <a:rPr lang="en-US" sz="4000" b="1" kern="1200">
                <a:solidFill>
                  <a:schemeClr val="tx1"/>
                </a:solidFill>
              </a:rPr>
              <a:t>C(E)TR: </a:t>
            </a:r>
            <a:br>
              <a:rPr lang="en-US" sz="4000" b="1" kern="1200">
                <a:solidFill>
                  <a:schemeClr val="tx1"/>
                </a:solidFill>
              </a:rPr>
            </a:br>
            <a:r>
              <a:rPr lang="en-US" sz="4000" b="1" kern="1200">
                <a:solidFill>
                  <a:schemeClr val="tx1"/>
                </a:solidFill>
              </a:rPr>
              <a:t>Key consultation findings</a:t>
            </a:r>
          </a:p>
        </p:txBody>
      </p:sp>
      <p:pic>
        <p:nvPicPr>
          <p:cNvPr id="6" name="Graphic 5" descr="Chat with solid fill">
            <a:extLst>
              <a:ext uri="{FF2B5EF4-FFF2-40B4-BE49-F238E27FC236}">
                <a16:creationId xmlns:a16="http://schemas.microsoft.com/office/drawing/2014/main" id="{6643D8CB-85B4-4D9D-B866-DA8C8F2DE2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74801" y="2030528"/>
            <a:ext cx="914400" cy="914400"/>
          </a:xfrm>
          <a:prstGeom prst="rect">
            <a:avLst/>
          </a:prstGeom>
        </p:spPr>
      </p:pic>
      <p:graphicFrame>
        <p:nvGraphicFramePr>
          <p:cNvPr id="8" name="Content Placeholder 2">
            <a:extLst>
              <a:ext uri="{FF2B5EF4-FFF2-40B4-BE49-F238E27FC236}">
                <a16:creationId xmlns:a16="http://schemas.microsoft.com/office/drawing/2014/main" id="{876F657F-5BF4-B4E1-38DD-96AF99A65C24}"/>
              </a:ext>
            </a:extLst>
          </p:cNvPr>
          <p:cNvGraphicFramePr>
            <a:graphicFrameLocks noGrp="1"/>
          </p:cNvGraphicFramePr>
          <p:nvPr>
            <p:ph sz="quarter" idx="10"/>
          </p:nvPr>
        </p:nvGraphicFramePr>
        <p:xfrm>
          <a:off x="4064000" y="643467"/>
          <a:ext cx="7289799" cy="55334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1188320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7C523DB-A561-46CD-9B3C-0F27F1D6A8D1}"/>
              </a:ext>
            </a:extLst>
          </p:cNvPr>
          <p:cNvSpPr>
            <a:spLocks noGrp="1"/>
          </p:cNvSpPr>
          <p:nvPr>
            <p:ph type="title"/>
          </p:nvPr>
        </p:nvSpPr>
        <p:spPr>
          <a:xfrm>
            <a:off x="312724" y="3433763"/>
            <a:ext cx="3197013" cy="2743200"/>
          </a:xfrm>
        </p:spPr>
        <p:txBody>
          <a:bodyPr vert="horz" lIns="91440" tIns="45720" rIns="91440" bIns="45720" rtlCol="0" anchor="t">
            <a:normAutofit fontScale="90000"/>
          </a:bodyPr>
          <a:lstStyle/>
          <a:p>
            <a:pPr algn="ctr"/>
            <a:r>
              <a:rPr lang="en-US" sz="4800" b="1" kern="1200">
                <a:solidFill>
                  <a:schemeClr val="bg1"/>
                </a:solidFill>
              </a:rPr>
              <a:t>C(E)TR</a:t>
            </a:r>
            <a:r>
              <a:rPr lang="en-US" sz="4800" b="1">
                <a:solidFill>
                  <a:schemeClr val="bg1"/>
                </a:solidFill>
              </a:rPr>
              <a:t>: What we included in the policy...</a:t>
            </a:r>
            <a:endParaRPr lang="en-US" sz="4800" b="1" kern="1200">
              <a:solidFill>
                <a:schemeClr val="bg1"/>
              </a:solidFill>
            </a:endParaRPr>
          </a:p>
        </p:txBody>
      </p:sp>
      <p:pic>
        <p:nvPicPr>
          <p:cNvPr id="5" name="Graphic 4" descr="Research">
            <a:extLst>
              <a:ext uri="{FF2B5EF4-FFF2-40B4-BE49-F238E27FC236}">
                <a16:creationId xmlns:a16="http://schemas.microsoft.com/office/drawing/2014/main" id="{51DA4E8D-5F3D-4412-AE09-E33CBE4240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02271" y="2122544"/>
            <a:ext cx="914400" cy="914400"/>
          </a:xfrm>
          <a:prstGeom prst="rect">
            <a:avLst/>
          </a:prstGeom>
        </p:spPr>
      </p:pic>
      <p:graphicFrame>
        <p:nvGraphicFramePr>
          <p:cNvPr id="7" name="Content Placeholder 2">
            <a:extLst>
              <a:ext uri="{FF2B5EF4-FFF2-40B4-BE49-F238E27FC236}">
                <a16:creationId xmlns:a16="http://schemas.microsoft.com/office/drawing/2014/main" id="{77165CAE-1A40-3862-265C-FD206A1A8EFF}"/>
              </a:ext>
            </a:extLst>
          </p:cNvPr>
          <p:cNvGraphicFramePr>
            <a:graphicFrameLocks noGrp="1"/>
          </p:cNvGraphicFramePr>
          <p:nvPr>
            <p:ph sz="quarter" idx="10"/>
          </p:nvPr>
        </p:nvGraphicFramePr>
        <p:xfrm>
          <a:off x="4330719" y="641615"/>
          <a:ext cx="7289799" cy="55334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83766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C8E467-C17E-4A62-9AE5-F52FA95BC988}"/>
              </a:ext>
              <a:ext uri="{C183D7F6-B498-43B3-948B-1728B52AA6E4}">
                <adec:decorative xmlns:adec="http://schemas.microsoft.com/office/drawing/2017/decorative" val="1"/>
              </a:ext>
            </a:extLst>
          </p:cNvPr>
          <p:cNvSpPr>
            <a:spLocks noGrp="1"/>
          </p:cNvSpPr>
          <p:nvPr>
            <p:ph type="title"/>
          </p:nvPr>
        </p:nvSpPr>
        <p:spPr>
          <a:xfrm>
            <a:off x="357909" y="201035"/>
            <a:ext cx="11446163" cy="844839"/>
          </a:xfrm>
        </p:spPr>
        <p:txBody>
          <a:bodyPr/>
          <a:lstStyle/>
          <a:p>
            <a:r>
              <a:rPr lang="en-GB"/>
              <a:t>Plan for the meeting</a:t>
            </a:r>
          </a:p>
        </p:txBody>
      </p:sp>
      <p:sp>
        <p:nvSpPr>
          <p:cNvPr id="7" name="Content Placeholder 6">
            <a:extLst>
              <a:ext uri="{FF2B5EF4-FFF2-40B4-BE49-F238E27FC236}">
                <a16:creationId xmlns:a16="http://schemas.microsoft.com/office/drawing/2014/main" id="{B45199DD-EC17-4660-B97D-D0A24B0C8A59}"/>
              </a:ext>
            </a:extLst>
          </p:cNvPr>
          <p:cNvSpPr>
            <a:spLocks noGrp="1"/>
          </p:cNvSpPr>
          <p:nvPr>
            <p:ph idx="1"/>
          </p:nvPr>
        </p:nvSpPr>
        <p:spPr>
          <a:xfrm>
            <a:off x="359999" y="902826"/>
            <a:ext cx="11446163" cy="5331720"/>
          </a:xfrm>
        </p:spPr>
        <p:txBody>
          <a:bodyPr vert="horz" lIns="91440" tIns="45720" rIns="91440" bIns="45720" rtlCol="0" anchor="t">
            <a:normAutofit/>
          </a:bodyPr>
          <a:lstStyle/>
          <a:p>
            <a:pPr lvl="0">
              <a:spcBef>
                <a:spcPts val="1000"/>
              </a:spcBef>
              <a:spcAft>
                <a:spcPts val="0"/>
              </a:spcAft>
            </a:pPr>
            <a:r>
              <a:rPr lang="en-GB" sz="1700" b="0">
                <a:solidFill>
                  <a:prstClr val="black"/>
                </a:solidFill>
                <a:latin typeface="Arial" panose="020B0604020202020204" pitchFamily="34" charset="0"/>
                <a:cs typeface="Arial" panose="020B0604020202020204" pitchFamily="34" charset="0"/>
              </a:rPr>
              <a:t>1. Welcome and introduction – 9.30am - 9.40am (10 minutes)</a:t>
            </a:r>
            <a:br>
              <a:rPr lang="en-GB" sz="1700" b="0">
                <a:solidFill>
                  <a:prstClr val="black"/>
                </a:solidFill>
                <a:latin typeface="Arial" panose="020B0604020202020204" pitchFamily="34" charset="0"/>
                <a:cs typeface="Arial" panose="020B0604020202020204" pitchFamily="34" charset="0"/>
              </a:rPr>
            </a:br>
            <a:endParaRPr lang="en-GB" sz="1700" b="0">
              <a:solidFill>
                <a:prstClr val="black"/>
              </a:solidFill>
              <a:latin typeface="Arial" panose="020B0604020202020204" pitchFamily="34" charset="0"/>
              <a:cs typeface="Arial" panose="020B0604020202020204" pitchFamily="34" charset="0"/>
            </a:endParaRPr>
          </a:p>
          <a:p>
            <a:pPr lvl="0">
              <a:spcBef>
                <a:spcPts val="1000"/>
              </a:spcBef>
              <a:spcAft>
                <a:spcPts val="0"/>
              </a:spcAft>
            </a:pPr>
            <a:r>
              <a:rPr lang="en-GB" sz="1700" u="sng">
                <a:solidFill>
                  <a:prstClr val="black"/>
                </a:solidFill>
                <a:latin typeface="Arial" panose="020B0604020202020204" pitchFamily="34" charset="0"/>
                <a:cs typeface="Arial" panose="020B0604020202020204" pitchFamily="34" charset="0"/>
              </a:rPr>
              <a:t>Building the Right Support Action Plan</a:t>
            </a:r>
            <a:br>
              <a:rPr lang="en-GB" sz="1700" b="0" u="sng">
                <a:solidFill>
                  <a:prstClr val="black"/>
                </a:solidFill>
                <a:latin typeface="Arial" panose="020B0604020202020204" pitchFamily="34" charset="0"/>
                <a:cs typeface="Arial" panose="020B0604020202020204" pitchFamily="34" charset="0"/>
              </a:rPr>
            </a:br>
            <a:endParaRPr lang="en-GB" sz="1700" b="0" u="sng">
              <a:solidFill>
                <a:prstClr val="black"/>
              </a:solidFill>
              <a:latin typeface="Arial" panose="020B0604020202020204" pitchFamily="34" charset="0"/>
              <a:cs typeface="Arial" panose="020B0604020202020204" pitchFamily="34" charset="0"/>
            </a:endParaRPr>
          </a:p>
          <a:p>
            <a:pPr lvl="0">
              <a:spcBef>
                <a:spcPts val="1000"/>
              </a:spcBef>
              <a:spcAft>
                <a:spcPts val="0"/>
              </a:spcAft>
            </a:pPr>
            <a:r>
              <a:rPr lang="en-GB" sz="1700" b="0">
                <a:solidFill>
                  <a:prstClr val="black"/>
                </a:solidFill>
                <a:latin typeface="Arial" panose="020B0604020202020204" pitchFamily="34" charset="0"/>
                <a:cs typeface="Arial" panose="020B0604020202020204" pitchFamily="34" charset="0"/>
              </a:rPr>
              <a:t>2. Progress update on actions – 9.40am - 10.00am (20 minutes)</a:t>
            </a:r>
            <a:br>
              <a:rPr lang="en-GB" sz="1700" b="0">
                <a:solidFill>
                  <a:prstClr val="black"/>
                </a:solidFill>
                <a:latin typeface="Arial" panose="020B0604020202020204" pitchFamily="34" charset="0"/>
                <a:cs typeface="Arial" panose="020B0604020202020204" pitchFamily="34" charset="0"/>
              </a:rPr>
            </a:br>
            <a:endParaRPr lang="en-GB" sz="1700" b="0">
              <a:solidFill>
                <a:prstClr val="black"/>
              </a:solidFill>
              <a:latin typeface="Arial" panose="020B0604020202020204" pitchFamily="34" charset="0"/>
              <a:cs typeface="Arial" panose="020B0604020202020204" pitchFamily="34" charset="0"/>
            </a:endParaRPr>
          </a:p>
          <a:p>
            <a:pPr lvl="0">
              <a:spcBef>
                <a:spcPts val="1000"/>
              </a:spcBef>
              <a:spcAft>
                <a:spcPts val="0"/>
              </a:spcAft>
            </a:pPr>
            <a:r>
              <a:rPr lang="en-GB" sz="1700" u="sng">
                <a:solidFill>
                  <a:prstClr val="black"/>
                </a:solidFill>
                <a:latin typeface="Arial" panose="020B0604020202020204" pitchFamily="34" charset="0"/>
                <a:cs typeface="Arial" panose="020B0604020202020204" pitchFamily="34" charset="0"/>
              </a:rPr>
              <a:t>Wider Building the Right Support updates</a:t>
            </a:r>
            <a:br>
              <a:rPr lang="en-GB" sz="1700" b="0" u="sng">
                <a:solidFill>
                  <a:prstClr val="black"/>
                </a:solidFill>
                <a:latin typeface="Arial" panose="020B0604020202020204" pitchFamily="34" charset="0"/>
                <a:cs typeface="Arial" panose="020B0604020202020204" pitchFamily="34" charset="0"/>
              </a:rPr>
            </a:br>
            <a:endParaRPr lang="en-GB" sz="1700" b="0" u="sng">
              <a:solidFill>
                <a:prstClr val="black"/>
              </a:solidFill>
              <a:latin typeface="Arial" panose="020B0604020202020204" pitchFamily="34" charset="0"/>
              <a:cs typeface="Arial" panose="020B0604020202020204" pitchFamily="34" charset="0"/>
            </a:endParaRPr>
          </a:p>
          <a:p>
            <a:pPr lvl="0">
              <a:spcBef>
                <a:spcPts val="1000"/>
              </a:spcBef>
              <a:spcAft>
                <a:spcPts val="0"/>
              </a:spcAft>
            </a:pPr>
            <a:r>
              <a:rPr lang="en-GB" sz="1700" b="0">
                <a:solidFill>
                  <a:prstClr val="black"/>
                </a:solidFill>
                <a:latin typeface="Arial" panose="020B0604020202020204" pitchFamily="34" charset="0"/>
                <a:cs typeface="Arial" panose="020B0604020202020204" pitchFamily="34" charset="0"/>
              </a:rPr>
              <a:t>3. Update from CQC – 10.00am - 10.20am (20 minutes)</a:t>
            </a:r>
            <a:br>
              <a:rPr lang="en-GB" sz="1700" b="0">
                <a:solidFill>
                  <a:prstClr val="black"/>
                </a:solidFill>
                <a:latin typeface="Arial" panose="020B0604020202020204" pitchFamily="34" charset="0"/>
                <a:cs typeface="Arial" panose="020B0604020202020204" pitchFamily="34" charset="0"/>
              </a:rPr>
            </a:br>
            <a:endParaRPr lang="en-GB" sz="1700" b="0">
              <a:solidFill>
                <a:prstClr val="black"/>
              </a:solidFill>
              <a:latin typeface="Arial" panose="020B0604020202020204" pitchFamily="34" charset="0"/>
              <a:cs typeface="Arial" panose="020B0604020202020204" pitchFamily="34" charset="0"/>
            </a:endParaRPr>
          </a:p>
          <a:p>
            <a:pPr lvl="0">
              <a:spcBef>
                <a:spcPts val="1000"/>
              </a:spcBef>
              <a:spcAft>
                <a:spcPts val="0"/>
              </a:spcAft>
            </a:pPr>
            <a:r>
              <a:rPr lang="en-GB" sz="1700" b="0">
                <a:solidFill>
                  <a:prstClr val="black"/>
                </a:solidFill>
                <a:latin typeface="Arial" panose="020B0604020202020204" pitchFamily="34" charset="0"/>
                <a:cs typeface="Arial" panose="020B0604020202020204" pitchFamily="34" charset="0"/>
              </a:rPr>
              <a:t>4. Update from NHS England – 10.20am - 10.40am (20 minutes)</a:t>
            </a:r>
            <a:br>
              <a:rPr lang="en-GB" sz="1700" b="0">
                <a:solidFill>
                  <a:prstClr val="black"/>
                </a:solidFill>
                <a:latin typeface="Arial" panose="020B0604020202020204" pitchFamily="34" charset="0"/>
                <a:cs typeface="Arial" panose="020B0604020202020204" pitchFamily="34" charset="0"/>
              </a:rPr>
            </a:br>
            <a:endParaRPr lang="en-GB" sz="1700" b="0">
              <a:solidFill>
                <a:prstClr val="black"/>
              </a:solidFill>
              <a:latin typeface="Arial" panose="020B0604020202020204" pitchFamily="34" charset="0"/>
              <a:cs typeface="Arial" panose="020B0604020202020204" pitchFamily="34" charset="0"/>
            </a:endParaRPr>
          </a:p>
          <a:p>
            <a:pPr lvl="0">
              <a:spcBef>
                <a:spcPts val="1000"/>
              </a:spcBef>
              <a:spcAft>
                <a:spcPts val="0"/>
              </a:spcAft>
            </a:pPr>
            <a:r>
              <a:rPr lang="en-GB" sz="1700" u="sng">
                <a:solidFill>
                  <a:prstClr val="black"/>
                </a:solidFill>
                <a:latin typeface="Arial" panose="020B0604020202020204" pitchFamily="34" charset="0"/>
                <a:cs typeface="Arial" panose="020B0604020202020204" pitchFamily="34" charset="0"/>
              </a:rPr>
              <a:t>Discussion</a:t>
            </a:r>
            <a:br>
              <a:rPr lang="en-GB" sz="1700" b="0" u="sng">
                <a:solidFill>
                  <a:prstClr val="black"/>
                </a:solidFill>
                <a:latin typeface="Arial" panose="020B0604020202020204" pitchFamily="34" charset="0"/>
                <a:cs typeface="Arial" panose="020B0604020202020204" pitchFamily="34" charset="0"/>
              </a:rPr>
            </a:br>
            <a:endParaRPr lang="en-GB" sz="1700" b="0" u="sng">
              <a:solidFill>
                <a:prstClr val="black"/>
              </a:solidFill>
              <a:latin typeface="Arial" panose="020B0604020202020204" pitchFamily="34" charset="0"/>
              <a:cs typeface="Arial" panose="020B0604020202020204" pitchFamily="34" charset="0"/>
            </a:endParaRPr>
          </a:p>
          <a:p>
            <a:pPr lvl="0">
              <a:spcBef>
                <a:spcPts val="1000"/>
              </a:spcBef>
              <a:spcAft>
                <a:spcPts val="0"/>
              </a:spcAft>
            </a:pPr>
            <a:r>
              <a:rPr lang="en-GB" sz="1700" b="0">
                <a:solidFill>
                  <a:prstClr val="black"/>
                </a:solidFill>
                <a:latin typeface="Arial" panose="020B0604020202020204" pitchFamily="34" charset="0"/>
                <a:cs typeface="Arial" panose="020B0604020202020204" pitchFamily="34" charset="0"/>
              </a:rPr>
              <a:t>5. Question and answer session – 10.40am - 10.55am (15 minutes)</a:t>
            </a:r>
            <a:br>
              <a:rPr lang="en-GB" sz="1700" b="0">
                <a:solidFill>
                  <a:prstClr val="black"/>
                </a:solidFill>
                <a:latin typeface="Arial" panose="020B0604020202020204" pitchFamily="34" charset="0"/>
                <a:cs typeface="Arial" panose="020B0604020202020204" pitchFamily="34" charset="0"/>
              </a:rPr>
            </a:br>
            <a:endParaRPr lang="en-GB" sz="1700" b="0">
              <a:solidFill>
                <a:prstClr val="black"/>
              </a:solidFill>
              <a:latin typeface="Arial" panose="020B0604020202020204" pitchFamily="34" charset="0"/>
              <a:cs typeface="Arial" panose="020B0604020202020204" pitchFamily="34" charset="0"/>
            </a:endParaRPr>
          </a:p>
          <a:p>
            <a:pPr lvl="0">
              <a:spcBef>
                <a:spcPts val="1000"/>
              </a:spcBef>
              <a:spcAft>
                <a:spcPts val="0"/>
              </a:spcAft>
            </a:pPr>
            <a:r>
              <a:rPr lang="en-GB" sz="1700" b="0">
                <a:solidFill>
                  <a:prstClr val="black"/>
                </a:solidFill>
                <a:latin typeface="Arial" panose="020B0604020202020204" pitchFamily="34" charset="0"/>
                <a:cs typeface="Arial" panose="020B0604020202020204" pitchFamily="34" charset="0"/>
              </a:rPr>
              <a:t>6. Summary and close – 10.55am - 11.00am (5 minutes)</a:t>
            </a:r>
          </a:p>
        </p:txBody>
      </p:sp>
      <p:sp>
        <p:nvSpPr>
          <p:cNvPr id="11" name="Slide Number Placeholder 8">
            <a:extLst>
              <a:ext uri="{FF2B5EF4-FFF2-40B4-BE49-F238E27FC236}">
                <a16:creationId xmlns:a16="http://schemas.microsoft.com/office/drawing/2014/main" id="{1D59DEFF-91A2-4D7A-879F-4F2F7217D469}"/>
              </a:ext>
            </a:extLst>
          </p:cNvPr>
          <p:cNvSpPr>
            <a:spLocks noGrp="1"/>
          </p:cNvSpPr>
          <p:nvPr>
            <p:ph type="sldNum" sz="quarter" idx="12"/>
          </p:nvPr>
        </p:nvSpPr>
        <p:spPr>
          <a:xfrm>
            <a:off x="11044381" y="6356350"/>
            <a:ext cx="75969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44ADC-FBC0-4698-B0EC-1AD4A4060383}" type="slidenum">
              <a:rPr kumimoji="0" lang="en-GB"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995824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7C523DB-A561-46CD-9B3C-0F27F1D6A8D1}"/>
              </a:ext>
            </a:extLst>
          </p:cNvPr>
          <p:cNvSpPr>
            <a:spLocks noGrp="1"/>
          </p:cNvSpPr>
          <p:nvPr>
            <p:ph type="title"/>
          </p:nvPr>
        </p:nvSpPr>
        <p:spPr>
          <a:xfrm>
            <a:off x="312724" y="3433763"/>
            <a:ext cx="3197013" cy="2743200"/>
          </a:xfrm>
        </p:spPr>
        <p:txBody>
          <a:bodyPr vert="horz" lIns="91440" tIns="45720" rIns="91440" bIns="45720" rtlCol="0" anchor="t">
            <a:noAutofit/>
          </a:bodyPr>
          <a:lstStyle/>
          <a:p>
            <a:pPr algn="ctr"/>
            <a:r>
              <a:rPr lang="en-US" sz="4000" b="1" kern="1200">
                <a:solidFill>
                  <a:schemeClr val="bg1"/>
                </a:solidFill>
              </a:rPr>
              <a:t>C(E)TR</a:t>
            </a:r>
            <a:r>
              <a:rPr lang="en-US" sz="4000" b="1">
                <a:solidFill>
                  <a:schemeClr val="bg1"/>
                </a:solidFill>
              </a:rPr>
              <a:t>: What we included in the policy.....</a:t>
            </a:r>
            <a:endParaRPr lang="en-US" sz="4000" b="1" kern="1200">
              <a:solidFill>
                <a:schemeClr val="bg1"/>
              </a:solidFill>
            </a:endParaRPr>
          </a:p>
        </p:txBody>
      </p:sp>
      <p:pic>
        <p:nvPicPr>
          <p:cNvPr id="5" name="Graphic 4" descr="Statistics">
            <a:extLst>
              <a:ext uri="{FF2B5EF4-FFF2-40B4-BE49-F238E27FC236}">
                <a16:creationId xmlns:a16="http://schemas.microsoft.com/office/drawing/2014/main" id="{615757C5-CE9A-405C-B76A-C18A84DE1B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02271" y="2122544"/>
            <a:ext cx="914400" cy="914400"/>
          </a:xfrm>
          <a:prstGeom prst="rect">
            <a:avLst/>
          </a:prstGeom>
        </p:spPr>
      </p:pic>
      <p:graphicFrame>
        <p:nvGraphicFramePr>
          <p:cNvPr id="7" name="Content Placeholder 2">
            <a:extLst>
              <a:ext uri="{FF2B5EF4-FFF2-40B4-BE49-F238E27FC236}">
                <a16:creationId xmlns:a16="http://schemas.microsoft.com/office/drawing/2014/main" id="{8509B53B-C729-F181-E413-C03941B528E9}"/>
              </a:ext>
            </a:extLst>
          </p:cNvPr>
          <p:cNvGraphicFramePr>
            <a:graphicFrameLocks noGrp="1"/>
          </p:cNvGraphicFramePr>
          <p:nvPr>
            <p:ph sz="quarter" idx="10"/>
          </p:nvPr>
        </p:nvGraphicFramePr>
        <p:xfrm>
          <a:off x="4330719" y="641615"/>
          <a:ext cx="7289799" cy="55334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55199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EC3EB-7862-441B-93EF-23C4DED104CD}"/>
              </a:ext>
            </a:extLst>
          </p:cNvPr>
          <p:cNvSpPr>
            <a:spLocks noGrp="1"/>
          </p:cNvSpPr>
          <p:nvPr>
            <p:ph type="title"/>
          </p:nvPr>
        </p:nvSpPr>
        <p:spPr>
          <a:xfrm>
            <a:off x="1913468" y="365125"/>
            <a:ext cx="9440332" cy="1325563"/>
          </a:xfrm>
        </p:spPr>
        <p:txBody>
          <a:bodyPr vert="horz" lIns="91440" tIns="45720" rIns="91440" bIns="45720" rtlCol="0" anchor="ctr">
            <a:noAutofit/>
          </a:bodyPr>
          <a:lstStyle/>
          <a:p>
            <a:r>
              <a:rPr lang="en-US" sz="4400" b="1" kern="1200">
                <a:solidFill>
                  <a:schemeClr val="tx1"/>
                </a:solidFill>
              </a:rPr>
              <a:t>C(E)TR</a:t>
            </a:r>
            <a:r>
              <a:rPr lang="en-US" sz="4400" b="1">
                <a:solidFill>
                  <a:schemeClr val="tx1"/>
                </a:solidFill>
              </a:rPr>
              <a:t>:</a:t>
            </a:r>
            <a:r>
              <a:rPr lang="en-US" sz="4400" b="1" kern="1200">
                <a:solidFill>
                  <a:schemeClr val="tx1"/>
                </a:solidFill>
              </a:rPr>
              <a:t> K</a:t>
            </a:r>
            <a:r>
              <a:rPr lang="en-US" sz="4400" b="1">
                <a:solidFill>
                  <a:schemeClr val="tx1"/>
                </a:solidFill>
              </a:rPr>
              <a:t>ey</a:t>
            </a:r>
            <a:r>
              <a:rPr lang="en-US" sz="4400" b="1" kern="1200">
                <a:solidFill>
                  <a:schemeClr val="tx1"/>
                </a:solidFill>
              </a:rPr>
              <a:t> changes</a:t>
            </a:r>
            <a:r>
              <a:rPr lang="en-US" sz="4400" b="1">
                <a:solidFill>
                  <a:schemeClr val="tx1"/>
                </a:solidFill>
              </a:rPr>
              <a:t> to existing processes</a:t>
            </a:r>
            <a:endParaRPr lang="en-US" sz="4400" b="1" kern="1200">
              <a:solidFill>
                <a:schemeClr val="tx1"/>
              </a:solidFill>
            </a:endParaRPr>
          </a:p>
        </p:txBody>
      </p:sp>
      <p:sp>
        <p:nvSpPr>
          <p:cNvPr id="44" name="Rectangle 39">
            <a:extLst>
              <a:ext uri="{FF2B5EF4-FFF2-40B4-BE49-F238E27FC236}">
                <a16:creationId xmlns:a16="http://schemas.microsoft.com/office/drawing/2014/main" id="{FF0330B1-AAAC-427D-8A95-40380162B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6" name="Graphic 5" descr="Checklist">
            <a:extLst>
              <a:ext uri="{FF2B5EF4-FFF2-40B4-BE49-F238E27FC236}">
                <a16:creationId xmlns:a16="http://schemas.microsoft.com/office/drawing/2014/main" id="{6643D8CB-85B4-4D9D-B866-DA8C8F2DE2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0706"/>
            <a:ext cx="914400" cy="914400"/>
          </a:xfrm>
          <a:prstGeom prst="rect">
            <a:avLst/>
          </a:prstGeom>
        </p:spPr>
      </p:pic>
      <p:graphicFrame>
        <p:nvGraphicFramePr>
          <p:cNvPr id="8" name="Content Placeholder 2">
            <a:extLst>
              <a:ext uri="{FF2B5EF4-FFF2-40B4-BE49-F238E27FC236}">
                <a16:creationId xmlns:a16="http://schemas.microsoft.com/office/drawing/2014/main" id="{876F657F-5BF4-B4E1-38DD-96AF99A65C24}"/>
              </a:ext>
            </a:extLst>
          </p:cNvPr>
          <p:cNvGraphicFramePr>
            <a:graphicFrameLocks noGrp="1"/>
          </p:cNvGraphicFramePr>
          <p:nvPr>
            <p:ph sz="quarter" idx="10"/>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00419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EC3EB-7862-441B-93EF-23C4DED104CD}"/>
              </a:ext>
            </a:extLst>
          </p:cNvPr>
          <p:cNvSpPr>
            <a:spLocks noGrp="1"/>
          </p:cNvSpPr>
          <p:nvPr>
            <p:ph type="title"/>
          </p:nvPr>
        </p:nvSpPr>
        <p:spPr>
          <a:xfrm>
            <a:off x="1913468" y="365125"/>
            <a:ext cx="9440332" cy="1325563"/>
          </a:xfrm>
        </p:spPr>
        <p:txBody>
          <a:bodyPr vert="horz" lIns="91440" tIns="45720" rIns="91440" bIns="45720" rtlCol="0" anchor="ctr">
            <a:normAutofit/>
          </a:bodyPr>
          <a:lstStyle/>
          <a:p>
            <a:r>
              <a:rPr lang="en-US" sz="5400" b="1" kern="1200">
                <a:solidFill>
                  <a:schemeClr val="tx1"/>
                </a:solidFill>
                <a:latin typeface="+mj-lt"/>
                <a:ea typeface="+mj-ea"/>
                <a:cs typeface="+mj-cs"/>
              </a:rPr>
              <a:t>CETR</a:t>
            </a:r>
            <a:r>
              <a:rPr lang="en-US" sz="5400" b="1">
                <a:solidFill>
                  <a:schemeClr val="tx1"/>
                </a:solidFill>
                <a:latin typeface="+mj-lt"/>
                <a:cs typeface="+mj-cs"/>
              </a:rPr>
              <a:t>:</a:t>
            </a:r>
            <a:r>
              <a:rPr lang="en-US" sz="5400" b="1" kern="1200">
                <a:solidFill>
                  <a:schemeClr val="tx1"/>
                </a:solidFill>
                <a:latin typeface="+mj-lt"/>
                <a:ea typeface="+mj-ea"/>
                <a:cs typeface="+mj-cs"/>
              </a:rPr>
              <a:t> K</a:t>
            </a:r>
            <a:r>
              <a:rPr lang="en-US" sz="5400" b="1">
                <a:solidFill>
                  <a:schemeClr val="tx1"/>
                </a:solidFill>
                <a:latin typeface="+mj-lt"/>
                <a:cs typeface="+mj-cs"/>
              </a:rPr>
              <a:t>ey</a:t>
            </a:r>
            <a:r>
              <a:rPr lang="en-US" sz="5400" b="1" kern="1200">
                <a:solidFill>
                  <a:schemeClr val="tx1"/>
                </a:solidFill>
                <a:latin typeface="+mj-lt"/>
                <a:ea typeface="+mj-ea"/>
                <a:cs typeface="+mj-cs"/>
              </a:rPr>
              <a:t> changes</a:t>
            </a:r>
            <a:r>
              <a:rPr lang="en-US" sz="5400" b="1">
                <a:solidFill>
                  <a:schemeClr val="tx1"/>
                </a:solidFill>
                <a:latin typeface="+mj-lt"/>
                <a:cs typeface="+mj-cs"/>
              </a:rPr>
              <a:t> continued</a:t>
            </a:r>
            <a:endParaRPr lang="en-US" sz="5400" b="1" kern="1200">
              <a:solidFill>
                <a:schemeClr val="tx1"/>
              </a:solidFill>
              <a:latin typeface="+mj-lt"/>
              <a:cs typeface="Calibri Light"/>
            </a:endParaRPr>
          </a:p>
        </p:txBody>
      </p:sp>
      <p:sp>
        <p:nvSpPr>
          <p:cNvPr id="13" name="Rectangle 12">
            <a:extLst>
              <a:ext uri="{FF2B5EF4-FFF2-40B4-BE49-F238E27FC236}">
                <a16:creationId xmlns:a16="http://schemas.microsoft.com/office/drawing/2014/main" id="{5DD103AA-7536-490B-973F-73CA63A7E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6" name="Graphic 5" descr="Group of men">
            <a:extLst>
              <a:ext uri="{FF2B5EF4-FFF2-40B4-BE49-F238E27FC236}">
                <a16:creationId xmlns:a16="http://schemas.microsoft.com/office/drawing/2014/main" id="{B6DD0206-8433-4BD6-A2F9-A23F5CBB70D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0706"/>
            <a:ext cx="914400" cy="914400"/>
          </a:xfrm>
          <a:prstGeom prst="rect">
            <a:avLst/>
          </a:prstGeom>
        </p:spPr>
      </p:pic>
      <p:graphicFrame>
        <p:nvGraphicFramePr>
          <p:cNvPr id="8" name="Content Placeholder 2">
            <a:extLst>
              <a:ext uri="{FF2B5EF4-FFF2-40B4-BE49-F238E27FC236}">
                <a16:creationId xmlns:a16="http://schemas.microsoft.com/office/drawing/2014/main" id="{F913D410-C14C-572A-634B-CFD0FDFCAE4F}"/>
              </a:ext>
            </a:extLst>
          </p:cNvPr>
          <p:cNvGraphicFramePr>
            <a:graphicFrameLocks noGrp="1"/>
          </p:cNvGraphicFramePr>
          <p:nvPr>
            <p:ph sz="quarter" idx="10"/>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9179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97E35-8EA6-4DB8-912B-519D6A2915E4}"/>
              </a:ext>
            </a:extLst>
          </p:cNvPr>
          <p:cNvSpPr>
            <a:spLocks noGrp="1"/>
          </p:cNvSpPr>
          <p:nvPr>
            <p:ph type="title"/>
          </p:nvPr>
        </p:nvSpPr>
        <p:spPr>
          <a:xfrm>
            <a:off x="667820" y="366223"/>
            <a:ext cx="10449285" cy="964568"/>
          </a:xfrm>
        </p:spPr>
        <p:txBody>
          <a:bodyPr>
            <a:normAutofit/>
          </a:bodyPr>
          <a:lstStyle/>
          <a:p>
            <a:r>
              <a:rPr lang="en-GB" b="1">
                <a:latin typeface="Arial"/>
                <a:cs typeface="Arial"/>
              </a:rPr>
              <a:t>CETR and DSR policy next steps</a:t>
            </a:r>
          </a:p>
        </p:txBody>
      </p:sp>
      <p:pic>
        <p:nvPicPr>
          <p:cNvPr id="6" name="Graphic 5" descr="Shoe footprints">
            <a:extLst>
              <a:ext uri="{FF2B5EF4-FFF2-40B4-BE49-F238E27FC236}">
                <a16:creationId xmlns:a16="http://schemas.microsoft.com/office/drawing/2014/main" id="{B25DB2A8-61E2-45FA-84FF-0323F984C9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46615" y="1739899"/>
            <a:ext cx="1470490" cy="1470490"/>
          </a:xfrm>
          <a:prstGeom prst="rect">
            <a:avLst/>
          </a:prstGeom>
        </p:spPr>
      </p:pic>
      <p:pic>
        <p:nvPicPr>
          <p:cNvPr id="7" name="Graphic 6" descr="Shoe footprints">
            <a:extLst>
              <a:ext uri="{FF2B5EF4-FFF2-40B4-BE49-F238E27FC236}">
                <a16:creationId xmlns:a16="http://schemas.microsoft.com/office/drawing/2014/main" id="{FAE0DFE0-D7E6-4DF1-A681-AFD23A2718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76044" y="3798653"/>
            <a:ext cx="1470491" cy="1470491"/>
          </a:xfrm>
          <a:prstGeom prst="rect">
            <a:avLst/>
          </a:prstGeom>
        </p:spPr>
      </p:pic>
      <p:graphicFrame>
        <p:nvGraphicFramePr>
          <p:cNvPr id="11" name="TextBox 2">
            <a:extLst>
              <a:ext uri="{FF2B5EF4-FFF2-40B4-BE49-F238E27FC236}">
                <a16:creationId xmlns:a16="http://schemas.microsoft.com/office/drawing/2014/main" id="{E80E7EF0-F568-FFEF-2ABA-44DB81C0D465}"/>
              </a:ext>
            </a:extLst>
          </p:cNvPr>
          <p:cNvGraphicFramePr/>
          <p:nvPr/>
        </p:nvGraphicFramePr>
        <p:xfrm>
          <a:off x="664966" y="1326222"/>
          <a:ext cx="8601075" cy="50167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059166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E50D1-C04F-4FEE-8AE2-3C00A5481048}"/>
              </a:ext>
              <a:ext uri="{C183D7F6-B498-43B3-948B-1728B52AA6E4}">
                <adec:decorative xmlns:adec="http://schemas.microsoft.com/office/drawing/2017/decorative" val="1"/>
              </a:ext>
            </a:extLst>
          </p:cNvPr>
          <p:cNvSpPr>
            <a:spLocks noGrp="1"/>
          </p:cNvSpPr>
          <p:nvPr>
            <p:ph type="title"/>
          </p:nvPr>
        </p:nvSpPr>
        <p:spPr>
          <a:xfrm>
            <a:off x="831850" y="2587192"/>
            <a:ext cx="10515600" cy="590931"/>
          </a:xfrm>
        </p:spPr>
        <p:txBody>
          <a:bodyPr/>
          <a:lstStyle/>
          <a:p>
            <a:r>
              <a:rPr lang="en-GB"/>
              <a:t>Question and answer session</a:t>
            </a:r>
          </a:p>
        </p:txBody>
      </p:sp>
    </p:spTree>
    <p:extLst>
      <p:ext uri="{BB962C8B-B14F-4D97-AF65-F5344CB8AC3E}">
        <p14:creationId xmlns:p14="http://schemas.microsoft.com/office/powerpoint/2010/main" val="9496184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Diagonal Corners Rounded 18">
            <a:extLst>
              <a:ext uri="{FF2B5EF4-FFF2-40B4-BE49-F238E27FC236}">
                <a16:creationId xmlns:a16="http://schemas.microsoft.com/office/drawing/2014/main" id="{2EE3D81E-A161-4A85-970D-6064545322C3}"/>
              </a:ext>
            </a:extLst>
          </p:cNvPr>
          <p:cNvSpPr/>
          <p:nvPr/>
        </p:nvSpPr>
        <p:spPr>
          <a:xfrm flipH="1">
            <a:off x="203200" y="279643"/>
            <a:ext cx="11724640" cy="5942444"/>
          </a:xfrm>
          <a:prstGeom prst="round2DiagRect">
            <a:avLst/>
          </a:prstGeom>
          <a:noFill/>
          <a:ln w="19050">
            <a:solidFill>
              <a:srgbClr val="00A188"/>
            </a:solidFill>
          </a:ln>
        </p:spPr>
        <p:style>
          <a:lnRef idx="2">
            <a:schemeClr val="accent1">
              <a:shade val="50000"/>
            </a:schemeClr>
          </a:lnRef>
          <a:fillRef idx="1">
            <a:schemeClr val="accent1"/>
          </a:fillRef>
          <a:effectRef idx="0">
            <a:schemeClr val="accent1"/>
          </a:effectRef>
          <a:fontRef idx="minor">
            <a:schemeClr val="lt1"/>
          </a:fontRef>
        </p:style>
        <p:txBody>
          <a:bodyPr lIns="91440" tIns="90000" rIns="91440" bIns="90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0000"/>
              </a:solidFill>
              <a:effectLst/>
              <a:uLnTx/>
              <a:uFillTx/>
              <a:latin typeface="Arial" panose="020B0604020202020204"/>
              <a:ea typeface="+mn-ea"/>
              <a:cs typeface="Arial"/>
            </a:endParaRPr>
          </a:p>
        </p:txBody>
      </p:sp>
      <p:sp>
        <p:nvSpPr>
          <p:cNvPr id="4" name="Slide Number Placeholder 3">
            <a:extLst>
              <a:ext uri="{FF2B5EF4-FFF2-40B4-BE49-F238E27FC236}">
                <a16:creationId xmlns:a16="http://schemas.microsoft.com/office/drawing/2014/main" id="{712FE1C7-7DB7-4240-86CD-43769A75767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44ADC-FBC0-4698-B0EC-1AD4A4060383}"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B8871F1B-7D5B-4E28-8223-FBA3CB076158}"/>
              </a:ext>
            </a:extLst>
          </p:cNvPr>
          <p:cNvSpPr txBox="1"/>
          <p:nvPr/>
        </p:nvSpPr>
        <p:spPr>
          <a:xfrm>
            <a:off x="440632" y="1836197"/>
            <a:ext cx="11310736"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black"/>
                </a:solidFill>
                <a:effectLst/>
                <a:uLnTx/>
                <a:uFillTx/>
                <a:latin typeface="Arial" panose="020B0604020202020204"/>
                <a:ea typeface="+mn-ea"/>
                <a:cs typeface="+mn-cs"/>
              </a:rPr>
              <a:t>Thank you for your time and participation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prstClr val="black"/>
                </a:solidFill>
                <a:effectLst/>
                <a:uLnTx/>
                <a:uFillTx/>
                <a:latin typeface="Arial" panose="020B0604020202020204"/>
                <a:ea typeface="+mn-ea"/>
                <a:cs typeface="+mn-cs"/>
              </a:rPr>
              <a:t>BtRS_Stakeholder_Update_Forum@dhsc.gov.uk</a:t>
            </a:r>
            <a:endParaRPr kumimoji="0" lang="en-US" sz="3600" b="1" i="0" u="none" strike="noStrike" kern="1200" cap="none" spc="0" normalizeH="0" baseline="0" noProof="0">
              <a:ln>
                <a:noFill/>
              </a:ln>
              <a:solidFill>
                <a:prstClr val="black"/>
              </a:solidFill>
              <a:effectLst/>
              <a:uLnTx/>
              <a:uFillTx/>
              <a:latin typeface="Arial" panose="020B0604020202020204"/>
              <a:ea typeface="+mn-ea"/>
              <a:cs typeface="Arial"/>
            </a:endParaRPr>
          </a:p>
        </p:txBody>
      </p:sp>
    </p:spTree>
    <p:extLst>
      <p:ext uri="{BB962C8B-B14F-4D97-AF65-F5344CB8AC3E}">
        <p14:creationId xmlns:p14="http://schemas.microsoft.com/office/powerpoint/2010/main" val="1480730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E50D1-C04F-4FEE-8AE2-3C00A5481048}"/>
              </a:ext>
              <a:ext uri="{C183D7F6-B498-43B3-948B-1728B52AA6E4}">
                <adec:decorative xmlns:adec="http://schemas.microsoft.com/office/drawing/2017/decorative" val="1"/>
              </a:ext>
            </a:extLst>
          </p:cNvPr>
          <p:cNvSpPr>
            <a:spLocks noGrp="1"/>
          </p:cNvSpPr>
          <p:nvPr>
            <p:ph type="title"/>
          </p:nvPr>
        </p:nvSpPr>
        <p:spPr>
          <a:xfrm>
            <a:off x="831850" y="2587192"/>
            <a:ext cx="10515600" cy="590931"/>
          </a:xfrm>
        </p:spPr>
        <p:txBody>
          <a:bodyPr/>
          <a:lstStyle/>
          <a:p>
            <a:r>
              <a:rPr lang="en-GB"/>
              <a:t>Building the Right Support Action Plan</a:t>
            </a:r>
          </a:p>
        </p:txBody>
      </p:sp>
      <p:sp>
        <p:nvSpPr>
          <p:cNvPr id="3" name="Text Placeholder 2">
            <a:extLst>
              <a:ext uri="{FF2B5EF4-FFF2-40B4-BE49-F238E27FC236}">
                <a16:creationId xmlns:a16="http://schemas.microsoft.com/office/drawing/2014/main" id="{E57ADEB4-AF47-45C7-A93F-AD66DC81D2E3}"/>
              </a:ext>
            </a:extLst>
          </p:cNvPr>
          <p:cNvSpPr>
            <a:spLocks noGrp="1"/>
          </p:cNvSpPr>
          <p:nvPr>
            <p:ph type="body" idx="1"/>
          </p:nvPr>
        </p:nvSpPr>
        <p:spPr>
          <a:xfrm>
            <a:off x="831850" y="3844648"/>
            <a:ext cx="10515600" cy="369332"/>
          </a:xfrm>
        </p:spPr>
        <p:txBody>
          <a:bodyPr/>
          <a:lstStyle/>
          <a:p>
            <a:r>
              <a:rPr lang="en-GB"/>
              <a:t>Tracy Raby, Building the Right Support Policy Lead</a:t>
            </a:r>
          </a:p>
        </p:txBody>
      </p:sp>
    </p:spTree>
    <p:extLst>
      <p:ext uri="{BB962C8B-B14F-4D97-AF65-F5344CB8AC3E}">
        <p14:creationId xmlns:p14="http://schemas.microsoft.com/office/powerpoint/2010/main" val="836217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C8E467-C17E-4A62-9AE5-F52FA95BC988}"/>
              </a:ext>
              <a:ext uri="{C183D7F6-B498-43B3-948B-1728B52AA6E4}">
                <adec:decorative xmlns:adec="http://schemas.microsoft.com/office/drawing/2017/decorative" val="1"/>
              </a:ext>
            </a:extLst>
          </p:cNvPr>
          <p:cNvSpPr>
            <a:spLocks noGrp="1"/>
          </p:cNvSpPr>
          <p:nvPr>
            <p:ph type="title"/>
          </p:nvPr>
        </p:nvSpPr>
        <p:spPr>
          <a:xfrm>
            <a:off x="360000" y="374990"/>
            <a:ext cx="11446163" cy="844839"/>
          </a:xfrm>
        </p:spPr>
        <p:txBody>
          <a:bodyPr/>
          <a:lstStyle/>
          <a:p>
            <a:r>
              <a:rPr lang="en-GB"/>
              <a:t>Progress update on actions</a:t>
            </a:r>
          </a:p>
        </p:txBody>
      </p:sp>
      <p:sp>
        <p:nvSpPr>
          <p:cNvPr id="7" name="Content Placeholder 6">
            <a:extLst>
              <a:ext uri="{FF2B5EF4-FFF2-40B4-BE49-F238E27FC236}">
                <a16:creationId xmlns:a16="http://schemas.microsoft.com/office/drawing/2014/main" id="{B45199DD-EC17-4660-B97D-D0A24B0C8A59}"/>
              </a:ext>
            </a:extLst>
          </p:cNvPr>
          <p:cNvSpPr>
            <a:spLocks noGrp="1"/>
          </p:cNvSpPr>
          <p:nvPr>
            <p:ph idx="1"/>
          </p:nvPr>
        </p:nvSpPr>
        <p:spPr>
          <a:xfrm>
            <a:off x="359999" y="1440000"/>
            <a:ext cx="11446163" cy="4726338"/>
          </a:xfrm>
        </p:spPr>
        <p:txBody>
          <a:bodyPr vert="horz" lIns="91440" tIns="45720" rIns="91440" bIns="45720" rtlCol="0" anchor="t">
            <a:normAutofit/>
          </a:bodyPr>
          <a:lstStyle/>
          <a:p>
            <a:r>
              <a:rPr lang="en-GB" sz="2400" b="0" dirty="0">
                <a:cs typeface="Arial"/>
              </a:rPr>
              <a:t>In this update, we will look at:</a:t>
            </a:r>
          </a:p>
          <a:p>
            <a:endParaRPr lang="en-GB" sz="2400" b="0">
              <a:cs typeface="Arial"/>
            </a:endParaRPr>
          </a:p>
          <a:p>
            <a:pPr marL="342900" indent="-342900">
              <a:buChar char="•"/>
            </a:pPr>
            <a:r>
              <a:rPr lang="en-GB" sz="2400" b="0" dirty="0">
                <a:cs typeface="Arial"/>
              </a:rPr>
              <a:t>Actions that have been completed since the publication of the Building the Right </a:t>
            </a:r>
            <a:r>
              <a:rPr lang="en-GB" sz="2400" b="0">
                <a:cs typeface="Arial"/>
              </a:rPr>
              <a:t>Support Action Plan in July 2022</a:t>
            </a:r>
          </a:p>
          <a:p>
            <a:pPr marL="342900" indent="-342900">
              <a:buChar char="•"/>
            </a:pPr>
            <a:endParaRPr lang="en-GB" sz="2400" b="0"/>
          </a:p>
          <a:p>
            <a:pPr marL="342900" indent="-342900">
              <a:buChar char="•"/>
            </a:pPr>
            <a:r>
              <a:rPr lang="en-GB" sz="2400" b="0"/>
              <a:t>Actions that have missed expected completion dates and the mitigation plans in </a:t>
            </a:r>
            <a:r>
              <a:rPr lang="en-GB" sz="2400" b="0" dirty="0"/>
              <a:t>place</a:t>
            </a:r>
          </a:p>
          <a:p>
            <a:pPr marL="342900" indent="-342900">
              <a:buChar char="•"/>
            </a:pPr>
            <a:endParaRPr lang="en-GB" sz="2400" b="0">
              <a:cs typeface="Arial"/>
            </a:endParaRPr>
          </a:p>
          <a:p>
            <a:pPr marL="342900" indent="-342900">
              <a:buChar char="•"/>
            </a:pPr>
            <a:r>
              <a:rPr lang="en-GB" sz="2400" b="0">
                <a:ea typeface="+mn-lt"/>
                <a:cs typeface="+mn-lt"/>
              </a:rPr>
              <a:t>Actions that are on track to be completed in the next quarter (April- June 2023)</a:t>
            </a:r>
            <a:endParaRPr lang="en-GB" sz="2400" b="0">
              <a:cs typeface="Arial"/>
            </a:endParaRPr>
          </a:p>
        </p:txBody>
      </p:sp>
      <p:sp>
        <p:nvSpPr>
          <p:cNvPr id="11" name="Slide Number Placeholder 8">
            <a:extLst>
              <a:ext uri="{FF2B5EF4-FFF2-40B4-BE49-F238E27FC236}">
                <a16:creationId xmlns:a16="http://schemas.microsoft.com/office/drawing/2014/main" id="{1D59DEFF-91A2-4D7A-879F-4F2F7217D469}"/>
              </a:ext>
            </a:extLst>
          </p:cNvPr>
          <p:cNvSpPr>
            <a:spLocks noGrp="1"/>
          </p:cNvSpPr>
          <p:nvPr>
            <p:ph type="sldNum" sz="quarter" idx="12"/>
          </p:nvPr>
        </p:nvSpPr>
        <p:spPr>
          <a:xfrm>
            <a:off x="11044381" y="6356350"/>
            <a:ext cx="75969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44ADC-FBC0-4698-B0EC-1AD4A4060383}" type="slidenum">
              <a:rPr kumimoji="0" lang="en-GB"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3167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C8E467-C17E-4A62-9AE5-F52FA95BC988}"/>
              </a:ext>
              <a:ext uri="{C183D7F6-B498-43B3-948B-1728B52AA6E4}">
                <adec:decorative xmlns:adec="http://schemas.microsoft.com/office/drawing/2017/decorative" val="1"/>
              </a:ext>
            </a:extLst>
          </p:cNvPr>
          <p:cNvSpPr>
            <a:spLocks noGrp="1"/>
          </p:cNvSpPr>
          <p:nvPr>
            <p:ph type="title"/>
          </p:nvPr>
        </p:nvSpPr>
        <p:spPr>
          <a:xfrm>
            <a:off x="293497" y="250299"/>
            <a:ext cx="11446163" cy="844839"/>
          </a:xfrm>
        </p:spPr>
        <p:txBody>
          <a:bodyPr>
            <a:normAutofit/>
          </a:bodyPr>
          <a:lstStyle/>
          <a:p>
            <a:r>
              <a:rPr lang="en-GB" sz="3000"/>
              <a:t>Actions completed since the publication of the Action Plan</a:t>
            </a:r>
            <a:endParaRPr lang="en-US"/>
          </a:p>
        </p:txBody>
      </p:sp>
      <p:sp>
        <p:nvSpPr>
          <p:cNvPr id="11" name="Slide Number Placeholder 8">
            <a:extLst>
              <a:ext uri="{FF2B5EF4-FFF2-40B4-BE49-F238E27FC236}">
                <a16:creationId xmlns:a16="http://schemas.microsoft.com/office/drawing/2014/main" id="{1D59DEFF-91A2-4D7A-879F-4F2F7217D469}"/>
              </a:ext>
            </a:extLst>
          </p:cNvPr>
          <p:cNvSpPr>
            <a:spLocks noGrp="1"/>
          </p:cNvSpPr>
          <p:nvPr>
            <p:ph type="sldNum" sz="quarter" idx="12"/>
          </p:nvPr>
        </p:nvSpPr>
        <p:spPr>
          <a:xfrm>
            <a:off x="11044381" y="6356350"/>
            <a:ext cx="75969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44ADC-FBC0-4698-B0EC-1AD4A4060383}" type="slidenum">
              <a:rPr kumimoji="0" lang="en-GB"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graphicFrame>
        <p:nvGraphicFramePr>
          <p:cNvPr id="4" name="Table 4">
            <a:extLst>
              <a:ext uri="{FF2B5EF4-FFF2-40B4-BE49-F238E27FC236}">
                <a16:creationId xmlns:a16="http://schemas.microsoft.com/office/drawing/2014/main" id="{0E023E46-5948-4070-8D9D-4513DBCFD2CC}"/>
              </a:ext>
            </a:extLst>
          </p:cNvPr>
          <p:cNvGraphicFramePr>
            <a:graphicFrameLocks noGrp="1"/>
          </p:cNvGraphicFramePr>
          <p:nvPr/>
        </p:nvGraphicFramePr>
        <p:xfrm>
          <a:off x="293497" y="978759"/>
          <a:ext cx="9883579" cy="4925692"/>
        </p:xfrm>
        <a:graphic>
          <a:graphicData uri="http://schemas.openxmlformats.org/drawingml/2006/table">
            <a:tbl>
              <a:tblPr firstRow="1" bandRow="1">
                <a:tableStyleId>{5C22544A-7EE6-4342-B048-85BDC9FD1C3A}</a:tableStyleId>
              </a:tblPr>
              <a:tblGrid>
                <a:gridCol w="1037592">
                  <a:extLst>
                    <a:ext uri="{9D8B030D-6E8A-4147-A177-3AD203B41FA5}">
                      <a16:colId xmlns:a16="http://schemas.microsoft.com/office/drawing/2014/main" val="408618822"/>
                    </a:ext>
                  </a:extLst>
                </a:gridCol>
                <a:gridCol w="7141579">
                  <a:extLst>
                    <a:ext uri="{9D8B030D-6E8A-4147-A177-3AD203B41FA5}">
                      <a16:colId xmlns:a16="http://schemas.microsoft.com/office/drawing/2014/main" val="3315188692"/>
                    </a:ext>
                  </a:extLst>
                </a:gridCol>
                <a:gridCol w="1704408">
                  <a:extLst>
                    <a:ext uri="{9D8B030D-6E8A-4147-A177-3AD203B41FA5}">
                      <a16:colId xmlns:a16="http://schemas.microsoft.com/office/drawing/2014/main" val="2542518725"/>
                    </a:ext>
                  </a:extLst>
                </a:gridCol>
              </a:tblGrid>
              <a:tr h="838212">
                <a:tc>
                  <a:txBody>
                    <a:bodyPr/>
                    <a:lstStyle/>
                    <a:p>
                      <a:r>
                        <a:rPr lang="en-GB"/>
                        <a:t>Action</a:t>
                      </a:r>
                    </a:p>
                  </a:txBody>
                  <a:tcPr/>
                </a:tc>
                <a:tc>
                  <a:txBody>
                    <a:bodyPr/>
                    <a:lstStyle/>
                    <a:p>
                      <a:r>
                        <a:rPr lang="en-GB"/>
                        <a:t>What we said we would do</a:t>
                      </a:r>
                    </a:p>
                  </a:txBody>
                  <a:tcPr/>
                </a:tc>
                <a:tc>
                  <a:txBody>
                    <a:bodyPr/>
                    <a:lstStyle/>
                    <a:p>
                      <a:r>
                        <a:rPr lang="en-GB"/>
                        <a:t>Lead organisation</a:t>
                      </a:r>
                    </a:p>
                  </a:txBody>
                  <a:tcPr/>
                </a:tc>
                <a:extLst>
                  <a:ext uri="{0D108BD9-81ED-4DB2-BD59-A6C34878D82A}">
                    <a16:rowId xmlns:a16="http://schemas.microsoft.com/office/drawing/2014/main" val="2824982280"/>
                  </a:ext>
                </a:extLst>
              </a:tr>
              <a:tr h="896470">
                <a:tc>
                  <a:txBody>
                    <a:bodyPr/>
                    <a:lstStyle/>
                    <a:p>
                      <a:r>
                        <a:rPr lang="en-GB"/>
                        <a:t>1b</a:t>
                      </a:r>
                    </a:p>
                  </a:txBody>
                  <a:tcPr/>
                </a:tc>
                <a:tc>
                  <a:txBody>
                    <a:bodyPr/>
                    <a:lstStyle/>
                    <a:p>
                      <a:r>
                        <a:rPr lang="en-GB" sz="1800">
                          <a:effectLst/>
                          <a:latin typeface="Arial" panose="020B0604020202020204" pitchFamily="34" charset="0"/>
                          <a:ea typeface="Calibri" panose="020F0502020204030204" pitchFamily="34" charset="0"/>
                        </a:rPr>
                        <a:t>Hold webinars with Principal Social Workers and sector partners to promote use of the </a:t>
                      </a:r>
                      <a:r>
                        <a:rPr lang="en-GB" sz="1800" b="1">
                          <a:effectLst/>
                          <a:latin typeface="Arial" panose="020B0604020202020204" pitchFamily="34" charset="0"/>
                          <a:ea typeface="Calibri" panose="020F0502020204030204" pitchFamily="34" charset="0"/>
                        </a:rPr>
                        <a:t>Revisiting Safeguarding Practice </a:t>
                      </a:r>
                      <a:r>
                        <a:rPr lang="en-GB" sz="1800" b="1" u="sng">
                          <a:solidFill>
                            <a:srgbClr val="4472C4"/>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guidance</a:t>
                      </a:r>
                      <a:endParaRPr lang="en-GB"/>
                    </a:p>
                  </a:txBody>
                  <a:tcPr/>
                </a:tc>
                <a:tc>
                  <a:txBody>
                    <a:bodyPr/>
                    <a:lstStyle/>
                    <a:p>
                      <a:r>
                        <a:rPr lang="en-GB"/>
                        <a:t>DHSC</a:t>
                      </a:r>
                    </a:p>
                  </a:txBody>
                  <a:tcPr/>
                </a:tc>
                <a:extLst>
                  <a:ext uri="{0D108BD9-81ED-4DB2-BD59-A6C34878D82A}">
                    <a16:rowId xmlns:a16="http://schemas.microsoft.com/office/drawing/2014/main" val="3823726704"/>
                  </a:ext>
                </a:extLst>
              </a:tr>
              <a:tr h="1164078">
                <a:tc>
                  <a:txBody>
                    <a:bodyPr/>
                    <a:lstStyle/>
                    <a:p>
                      <a:r>
                        <a:rPr lang="en-GB"/>
                        <a:t>1d</a:t>
                      </a:r>
                    </a:p>
                  </a:txBody>
                  <a:tcPr/>
                </a:tc>
                <a:tc>
                  <a:txBody>
                    <a:bodyPr/>
                    <a:lstStyle/>
                    <a:p>
                      <a:r>
                        <a:rPr lang="en-GB" sz="1800" b="0" i="0" kern="1200">
                          <a:solidFill>
                            <a:schemeClr val="dk1"/>
                          </a:solidFill>
                          <a:effectLst/>
                          <a:latin typeface="+mn-lt"/>
                          <a:ea typeface="+mn-ea"/>
                          <a:cs typeface="+mn-cs"/>
                        </a:rPr>
                        <a:t>Ensure that people with a learning disability and autistic people have received a safe and wellbeing review if they were in mental health inpatient care as at 31 October 2021</a:t>
                      </a:r>
                      <a:endParaRPr lang="en-GB"/>
                    </a:p>
                  </a:txBody>
                  <a:tcPr/>
                </a:tc>
                <a:tc>
                  <a:txBody>
                    <a:bodyPr/>
                    <a:lstStyle/>
                    <a:p>
                      <a:r>
                        <a:rPr lang="en-GB"/>
                        <a:t>NHS England</a:t>
                      </a:r>
                    </a:p>
                  </a:txBody>
                  <a:tcPr/>
                </a:tc>
                <a:extLst>
                  <a:ext uri="{0D108BD9-81ED-4DB2-BD59-A6C34878D82A}">
                    <a16:rowId xmlns:a16="http://schemas.microsoft.com/office/drawing/2014/main" val="2597037866"/>
                  </a:ext>
                </a:extLst>
              </a:tr>
              <a:tr h="1165411">
                <a:tc>
                  <a:txBody>
                    <a:bodyPr/>
                    <a:lstStyle/>
                    <a:p>
                      <a:r>
                        <a:rPr lang="en-GB"/>
                        <a:t>2a</a:t>
                      </a:r>
                    </a:p>
                  </a:txBody>
                  <a:tcPr/>
                </a:tc>
                <a:tc>
                  <a:txBody>
                    <a:bodyPr/>
                    <a:lstStyle/>
                    <a:p>
                      <a:r>
                        <a:rPr lang="en-GB" sz="1800">
                          <a:effectLst/>
                          <a:latin typeface="Arial"/>
                          <a:ea typeface="Calibri" panose="020F0502020204030204" pitchFamily="34" charset="0"/>
                        </a:rPr>
                        <a:t>Work on a refresh of the </a:t>
                      </a:r>
                      <a:r>
                        <a:rPr lang="en-GB" sz="1800" b="1">
                          <a:effectLst/>
                          <a:latin typeface="Arial"/>
                          <a:ea typeface="Calibri" panose="020F0502020204030204" pitchFamily="34" charset="0"/>
                          <a:hlinkClick r:id="rId4"/>
                        </a:rPr>
                        <a:t>C(E)TR policy</a:t>
                      </a:r>
                      <a:r>
                        <a:rPr lang="en-GB" sz="1800">
                          <a:effectLst/>
                          <a:latin typeface="Arial"/>
                          <a:ea typeface="Calibri" panose="020F0502020204030204" pitchFamily="34" charset="0"/>
                        </a:rPr>
                        <a:t>. The refreshed policy will have an increased focus on the physical health of people in hospital and include an increased emphasis on the importance of the actions that should follow from a C(E)TR</a:t>
                      </a:r>
                      <a:endParaRPr lang="en-GB">
                        <a:latin typeface="Arial"/>
                      </a:endParaRPr>
                    </a:p>
                  </a:txBody>
                  <a:tcPr/>
                </a:tc>
                <a:tc>
                  <a:txBody>
                    <a:bodyPr/>
                    <a:lstStyle/>
                    <a:p>
                      <a:r>
                        <a:rPr lang="en-GB"/>
                        <a:t>NHS England</a:t>
                      </a:r>
                    </a:p>
                  </a:txBody>
                  <a:tcPr/>
                </a:tc>
                <a:extLst>
                  <a:ext uri="{0D108BD9-81ED-4DB2-BD59-A6C34878D82A}">
                    <a16:rowId xmlns:a16="http://schemas.microsoft.com/office/drawing/2014/main" val="581489607"/>
                  </a:ext>
                </a:extLst>
              </a:tr>
              <a:tr h="838212">
                <a:tc>
                  <a:txBody>
                    <a:bodyPr/>
                    <a:lstStyle/>
                    <a:p>
                      <a:r>
                        <a:rPr lang="en-GB"/>
                        <a:t>2b</a:t>
                      </a:r>
                    </a:p>
                  </a:txBody>
                  <a:tcPr/>
                </a:tc>
                <a:tc>
                  <a:txBody>
                    <a:bodyPr/>
                    <a:lstStyle/>
                    <a:p>
                      <a:r>
                        <a:rPr lang="en-GB" sz="1800">
                          <a:effectLst/>
                          <a:latin typeface="Arial"/>
                          <a:ea typeface="Calibri" panose="020F0502020204030204" pitchFamily="34" charset="0"/>
                        </a:rPr>
                        <a:t>Issue </a:t>
                      </a:r>
                      <a:r>
                        <a:rPr lang="en-GB" sz="1800" b="1">
                          <a:effectLst/>
                          <a:latin typeface="Arial"/>
                          <a:ea typeface="Calibri" panose="020F0502020204030204" pitchFamily="34" charset="0"/>
                          <a:hlinkClick r:id="rId5"/>
                        </a:rPr>
                        <a:t>Community Discharge Grant</a:t>
                      </a:r>
                      <a:r>
                        <a:rPr lang="en-GB" sz="1800">
                          <a:effectLst/>
                          <a:latin typeface="Arial"/>
                          <a:ea typeface="Calibri" panose="020F0502020204030204" pitchFamily="34" charset="0"/>
                        </a:rPr>
                        <a:t> payment for the financial year 2022 to 2023</a:t>
                      </a:r>
                      <a:endParaRPr lang="en-GB">
                        <a:latin typeface="Arial"/>
                      </a:endParaRPr>
                    </a:p>
                  </a:txBody>
                  <a:tcPr/>
                </a:tc>
                <a:tc>
                  <a:txBody>
                    <a:bodyPr/>
                    <a:lstStyle/>
                    <a:p>
                      <a:r>
                        <a:rPr lang="en-GB"/>
                        <a:t>DHSC</a:t>
                      </a:r>
                    </a:p>
                  </a:txBody>
                  <a:tcPr/>
                </a:tc>
                <a:extLst>
                  <a:ext uri="{0D108BD9-81ED-4DB2-BD59-A6C34878D82A}">
                    <a16:rowId xmlns:a16="http://schemas.microsoft.com/office/drawing/2014/main" val="3908296030"/>
                  </a:ext>
                </a:extLst>
              </a:tr>
            </a:tbl>
          </a:graphicData>
        </a:graphic>
      </p:graphicFrame>
      <p:pic>
        <p:nvPicPr>
          <p:cNvPr id="1026" name="Picture 2" descr="Check mark vector icon. Checkmark right symbol tick sign. Ok button correct  circle icon. 8134818 Vector Art at Vecteezy">
            <a:extLst>
              <a:ext uri="{FF2B5EF4-FFF2-40B4-BE49-F238E27FC236}">
                <a16:creationId xmlns:a16="http://schemas.microsoft.com/office/drawing/2014/main" id="{3D819182-E62D-4835-97F3-F792EBF58A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49033" y="1718029"/>
            <a:ext cx="989497" cy="9894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heck mark vector icon. Checkmark right symbol tick sign. Ok button correct  circle icon. 8134818 Vector Art at Vecteezy">
            <a:extLst>
              <a:ext uri="{FF2B5EF4-FFF2-40B4-BE49-F238E27FC236}">
                <a16:creationId xmlns:a16="http://schemas.microsoft.com/office/drawing/2014/main" id="{876C2F75-668B-480C-B420-ACBF8B2164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49632" y="2736246"/>
            <a:ext cx="989497" cy="9894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heck mark vector icon. Checkmark right symbol tick sign. Ok button correct  circle icon. 8134818 Vector Art at Vecteezy">
            <a:extLst>
              <a:ext uri="{FF2B5EF4-FFF2-40B4-BE49-F238E27FC236}">
                <a16:creationId xmlns:a16="http://schemas.microsoft.com/office/drawing/2014/main" id="{C1CCCBA5-CFD4-46AF-BE50-91D4CF20D4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49631" y="3845323"/>
            <a:ext cx="989497" cy="9894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heck mark vector icon. Checkmark right symbol tick sign. Ok button correct  circle icon. 8134818 Vector Art at Vecteezy">
            <a:extLst>
              <a:ext uri="{FF2B5EF4-FFF2-40B4-BE49-F238E27FC236}">
                <a16:creationId xmlns:a16="http://schemas.microsoft.com/office/drawing/2014/main" id="{6A09C4CC-25E5-4781-8D3D-4390FC526B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49631" y="4914954"/>
            <a:ext cx="989497" cy="98949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51B9587-B958-4748-BA4D-4F186F5BD68A}"/>
              </a:ext>
            </a:extLst>
          </p:cNvPr>
          <p:cNvSpPr txBox="1"/>
          <p:nvPr/>
        </p:nvSpPr>
        <p:spPr>
          <a:xfrm>
            <a:off x="4846319" y="6350923"/>
            <a:ext cx="5336771" cy="369332"/>
          </a:xfrm>
          <a:prstGeom prst="rect">
            <a:avLst/>
          </a:prstGeom>
          <a:noFill/>
        </p:spPr>
        <p:txBody>
          <a:bodyPr wrap="square" rtlCol="0">
            <a:spAutoFit/>
          </a:bodyPr>
          <a:lstStyle/>
          <a:p>
            <a:r>
              <a:rPr lang="en-GB"/>
              <a:t>DRAFT – NOT FOR ONWARD CIRCULATION</a:t>
            </a:r>
          </a:p>
        </p:txBody>
      </p:sp>
    </p:spTree>
    <p:extLst>
      <p:ext uri="{BB962C8B-B14F-4D97-AF65-F5344CB8AC3E}">
        <p14:creationId xmlns:p14="http://schemas.microsoft.com/office/powerpoint/2010/main" val="1031545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C8E467-C17E-4A62-9AE5-F52FA95BC988}"/>
              </a:ext>
              <a:ext uri="{C183D7F6-B498-43B3-948B-1728B52AA6E4}">
                <adec:decorative xmlns:adec="http://schemas.microsoft.com/office/drawing/2017/decorative" val="1"/>
              </a:ext>
            </a:extLst>
          </p:cNvPr>
          <p:cNvSpPr>
            <a:spLocks noGrp="1"/>
          </p:cNvSpPr>
          <p:nvPr>
            <p:ph type="title"/>
          </p:nvPr>
        </p:nvSpPr>
        <p:spPr>
          <a:xfrm>
            <a:off x="357909" y="233674"/>
            <a:ext cx="11446163" cy="844839"/>
          </a:xfrm>
        </p:spPr>
        <p:txBody>
          <a:bodyPr>
            <a:normAutofit/>
          </a:bodyPr>
          <a:lstStyle/>
          <a:p>
            <a:r>
              <a:rPr lang="en-GB" sz="3000">
                <a:ea typeface="+mj-lt"/>
                <a:cs typeface="+mj-lt"/>
              </a:rPr>
              <a:t>Actions completed since the publication of the Action Plan</a:t>
            </a:r>
            <a:endParaRPr lang="en-US" sz="3000"/>
          </a:p>
        </p:txBody>
      </p:sp>
      <p:sp>
        <p:nvSpPr>
          <p:cNvPr id="11" name="Slide Number Placeholder 8">
            <a:extLst>
              <a:ext uri="{FF2B5EF4-FFF2-40B4-BE49-F238E27FC236}">
                <a16:creationId xmlns:a16="http://schemas.microsoft.com/office/drawing/2014/main" id="{1D59DEFF-91A2-4D7A-879F-4F2F7217D469}"/>
              </a:ext>
            </a:extLst>
          </p:cNvPr>
          <p:cNvSpPr>
            <a:spLocks noGrp="1"/>
          </p:cNvSpPr>
          <p:nvPr>
            <p:ph type="sldNum" sz="quarter" idx="12"/>
          </p:nvPr>
        </p:nvSpPr>
        <p:spPr>
          <a:xfrm>
            <a:off x="11044381" y="6356350"/>
            <a:ext cx="75969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44ADC-FBC0-4698-B0EC-1AD4A4060383}" type="slidenum">
              <a:rPr kumimoji="0" lang="en-GB"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graphicFrame>
        <p:nvGraphicFramePr>
          <p:cNvPr id="5" name="Table 4">
            <a:extLst>
              <a:ext uri="{FF2B5EF4-FFF2-40B4-BE49-F238E27FC236}">
                <a16:creationId xmlns:a16="http://schemas.microsoft.com/office/drawing/2014/main" id="{92916A01-1CAD-4591-B05D-48FA6BA018B2}"/>
              </a:ext>
            </a:extLst>
          </p:cNvPr>
          <p:cNvGraphicFramePr>
            <a:graphicFrameLocks noGrp="1"/>
          </p:cNvGraphicFramePr>
          <p:nvPr>
            <p:extLst>
              <p:ext uri="{D42A27DB-BD31-4B8C-83A1-F6EECF244321}">
                <p14:modId xmlns:p14="http://schemas.microsoft.com/office/powerpoint/2010/main" val="2788695337"/>
              </p:ext>
            </p:extLst>
          </p:nvPr>
        </p:nvGraphicFramePr>
        <p:xfrm>
          <a:off x="293497" y="978759"/>
          <a:ext cx="9788052" cy="5143531"/>
        </p:xfrm>
        <a:graphic>
          <a:graphicData uri="http://schemas.openxmlformats.org/drawingml/2006/table">
            <a:tbl>
              <a:tblPr firstRow="1" bandRow="1">
                <a:tableStyleId>{5C22544A-7EE6-4342-B048-85BDC9FD1C3A}</a:tableStyleId>
              </a:tblPr>
              <a:tblGrid>
                <a:gridCol w="968144">
                  <a:extLst>
                    <a:ext uri="{9D8B030D-6E8A-4147-A177-3AD203B41FA5}">
                      <a16:colId xmlns:a16="http://schemas.microsoft.com/office/drawing/2014/main" val="408618822"/>
                    </a:ext>
                  </a:extLst>
                </a:gridCol>
                <a:gridCol w="7048982">
                  <a:extLst>
                    <a:ext uri="{9D8B030D-6E8A-4147-A177-3AD203B41FA5}">
                      <a16:colId xmlns:a16="http://schemas.microsoft.com/office/drawing/2014/main" val="3315188692"/>
                    </a:ext>
                  </a:extLst>
                </a:gridCol>
                <a:gridCol w="1770926">
                  <a:extLst>
                    <a:ext uri="{9D8B030D-6E8A-4147-A177-3AD203B41FA5}">
                      <a16:colId xmlns:a16="http://schemas.microsoft.com/office/drawing/2014/main" val="2542518725"/>
                    </a:ext>
                  </a:extLst>
                </a:gridCol>
              </a:tblGrid>
              <a:tr h="838212">
                <a:tc>
                  <a:txBody>
                    <a:bodyPr/>
                    <a:lstStyle/>
                    <a:p>
                      <a:r>
                        <a:rPr lang="en-GB"/>
                        <a:t>Action</a:t>
                      </a:r>
                    </a:p>
                  </a:txBody>
                  <a:tcPr/>
                </a:tc>
                <a:tc>
                  <a:txBody>
                    <a:bodyPr/>
                    <a:lstStyle/>
                    <a:p>
                      <a:r>
                        <a:rPr lang="en-GB"/>
                        <a:t>What we said we would do</a:t>
                      </a:r>
                    </a:p>
                  </a:txBody>
                  <a:tcPr/>
                </a:tc>
                <a:tc>
                  <a:txBody>
                    <a:bodyPr/>
                    <a:lstStyle/>
                    <a:p>
                      <a:r>
                        <a:rPr lang="en-GB"/>
                        <a:t>Lead organisation</a:t>
                      </a:r>
                    </a:p>
                  </a:txBody>
                  <a:tcPr/>
                </a:tc>
                <a:extLst>
                  <a:ext uri="{0D108BD9-81ED-4DB2-BD59-A6C34878D82A}">
                    <a16:rowId xmlns:a16="http://schemas.microsoft.com/office/drawing/2014/main" val="2824982280"/>
                  </a:ext>
                </a:extLst>
              </a:tr>
              <a:tr h="896470">
                <a:tc>
                  <a:txBody>
                    <a:bodyPr/>
                    <a:lstStyle/>
                    <a:p>
                      <a:r>
                        <a:rPr lang="en-GB"/>
                        <a:t>2e</a:t>
                      </a:r>
                    </a:p>
                  </a:txBody>
                  <a:tcPr/>
                </a:tc>
                <a:tc>
                  <a:txBody>
                    <a:bodyPr/>
                    <a:lstStyle/>
                    <a:p>
                      <a:pPr>
                        <a:lnSpc>
                          <a:spcPct val="107000"/>
                        </a:lnSpc>
                        <a:spcAft>
                          <a:spcPts val="800"/>
                        </a:spcAft>
                      </a:pPr>
                      <a:r>
                        <a:rPr lang="en-GB" sz="1800" b="0" i="0" kern="1200">
                          <a:solidFill>
                            <a:schemeClr val="dk1"/>
                          </a:solidFill>
                          <a:effectLst/>
                          <a:latin typeface="+mn-lt"/>
                          <a:ea typeface="+mn-ea"/>
                          <a:cs typeface="+mn-cs"/>
                        </a:rPr>
                        <a:t>Establish links between the Mental Health Casework Section (</a:t>
                      </a:r>
                      <a:r>
                        <a:rPr lang="en-GB" b="0"/>
                        <a:t>MHCS</a:t>
                      </a:r>
                      <a:r>
                        <a:rPr lang="en-GB" sz="1800" b="0" i="0" kern="1200">
                          <a:solidFill>
                            <a:schemeClr val="dk1"/>
                          </a:solidFill>
                          <a:effectLst/>
                          <a:latin typeface="+mn-lt"/>
                          <a:ea typeface="+mn-ea"/>
                          <a:cs typeface="+mn-cs"/>
                        </a:rPr>
                        <a:t>) and </a:t>
                      </a:r>
                      <a:r>
                        <a:rPr lang="en-GB" b="0"/>
                        <a:t>NHS England</a:t>
                      </a:r>
                      <a:r>
                        <a:rPr lang="en-GB" sz="1800" b="0" i="0" kern="1200">
                          <a:solidFill>
                            <a:schemeClr val="dk1"/>
                          </a:solidFill>
                          <a:effectLst/>
                          <a:latin typeface="+mn-lt"/>
                          <a:ea typeface="+mn-ea"/>
                          <a:cs typeface="+mn-cs"/>
                        </a:rPr>
                        <a:t> for future casework queries. Review cases highlighted by regional teams</a:t>
                      </a:r>
                    </a:p>
                  </a:txBody>
                  <a:tcPr/>
                </a:tc>
                <a:tc>
                  <a:txBody>
                    <a:bodyPr/>
                    <a:lstStyle/>
                    <a:p>
                      <a:r>
                        <a:rPr lang="en-GB"/>
                        <a:t>Ministry of Justice</a:t>
                      </a:r>
                    </a:p>
                  </a:txBody>
                  <a:tcPr/>
                </a:tc>
                <a:extLst>
                  <a:ext uri="{0D108BD9-81ED-4DB2-BD59-A6C34878D82A}">
                    <a16:rowId xmlns:a16="http://schemas.microsoft.com/office/drawing/2014/main" val="3823726704"/>
                  </a:ext>
                </a:extLst>
              </a:tr>
              <a:tr h="726209">
                <a:tc>
                  <a:txBody>
                    <a:bodyPr/>
                    <a:lstStyle/>
                    <a:p>
                      <a:r>
                        <a:rPr lang="en-GB"/>
                        <a:t>3g</a:t>
                      </a:r>
                    </a:p>
                  </a:txBody>
                  <a:tcPr/>
                </a:tc>
                <a:tc>
                  <a:txBody>
                    <a:bodyPr/>
                    <a:lstStyle/>
                    <a:p>
                      <a:r>
                        <a:rPr lang="en-GB" sz="1800">
                          <a:effectLst/>
                          <a:latin typeface="Arial" panose="020B0604020202020204" pitchFamily="34" charset="0"/>
                          <a:ea typeface="Calibri" panose="020F0502020204030204" pitchFamily="34" charset="0"/>
                        </a:rPr>
                        <a:t>Undertake peer reviews in an additional 4 Integrated Care Systems</a:t>
                      </a:r>
                      <a:endParaRPr lang="en-GB"/>
                    </a:p>
                  </a:txBody>
                  <a:tcPr/>
                </a:tc>
                <a:tc>
                  <a:txBody>
                    <a:bodyPr/>
                    <a:lstStyle/>
                    <a:p>
                      <a:r>
                        <a:rPr lang="en-GB"/>
                        <a:t>NHS England</a:t>
                      </a:r>
                    </a:p>
                  </a:txBody>
                  <a:tcPr/>
                </a:tc>
                <a:extLst>
                  <a:ext uri="{0D108BD9-81ED-4DB2-BD59-A6C34878D82A}">
                    <a16:rowId xmlns:a16="http://schemas.microsoft.com/office/drawing/2014/main" val="2597037866"/>
                  </a:ext>
                </a:extLst>
              </a:tr>
              <a:tr h="1165411">
                <a:tc>
                  <a:txBody>
                    <a:bodyPr/>
                    <a:lstStyle/>
                    <a:p>
                      <a:r>
                        <a:rPr lang="en-GB" dirty="0"/>
                        <a:t>3j</a:t>
                      </a:r>
                    </a:p>
                  </a:txBody>
                  <a:tcPr/>
                </a:tc>
                <a:tc>
                  <a:txBody>
                    <a:bodyPr/>
                    <a:lstStyle/>
                    <a:p>
                      <a:r>
                        <a:rPr lang="en-GB" sz="1800">
                          <a:effectLst/>
                          <a:latin typeface="Arial" panose="020B0604020202020204" pitchFamily="34" charset="0"/>
                          <a:ea typeface="Calibri" panose="020F0502020204030204" pitchFamily="34" charset="0"/>
                        </a:rPr>
                        <a:t>Publish a range of </a:t>
                      </a:r>
                      <a:r>
                        <a:rPr lang="en-GB" sz="1800" b="1" u="sng">
                          <a:solidFill>
                            <a:srgbClr val="4472C4"/>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guidance</a:t>
                      </a:r>
                      <a:r>
                        <a:rPr lang="en-GB" sz="1800">
                          <a:solidFill>
                            <a:srgbClr val="4472C4"/>
                          </a:solidFill>
                          <a:effectLst/>
                          <a:latin typeface="Arial" panose="020B0604020202020204" pitchFamily="34" charset="0"/>
                          <a:ea typeface="Calibri" panose="020F0502020204030204" pitchFamily="34" charset="0"/>
                        </a:rPr>
                        <a:t> </a:t>
                      </a:r>
                      <a:r>
                        <a:rPr lang="en-GB" sz="1800" b="1">
                          <a:effectLst/>
                          <a:latin typeface="Arial" panose="020B0604020202020204" pitchFamily="34" charset="0"/>
                          <a:ea typeface="Calibri" panose="020F0502020204030204" pitchFamily="34" charset="0"/>
                        </a:rPr>
                        <a:t>and information for commissioners</a:t>
                      </a:r>
                      <a:r>
                        <a:rPr lang="en-GB" sz="1800">
                          <a:effectLst/>
                          <a:latin typeface="Arial" panose="020B0604020202020204" pitchFamily="34" charset="0"/>
                          <a:ea typeface="Calibri" panose="020F0502020204030204" pitchFamily="34" charset="0"/>
                        </a:rPr>
                        <a:t> to support them to commission for people’s lives and not just a service</a:t>
                      </a:r>
                    </a:p>
                    <a:p>
                      <a:endParaRPr lang="en-GB" sz="1800">
                        <a:effectLst/>
                        <a:latin typeface="Arial" panose="020B0604020202020204" pitchFamily="34" charset="0"/>
                      </a:endParaRPr>
                    </a:p>
                    <a:p>
                      <a:r>
                        <a:rPr lang="en-GB" sz="1800">
                          <a:effectLst/>
                          <a:latin typeface="Arial" panose="020B0604020202020204" pitchFamily="34" charset="0"/>
                          <a:ea typeface="Calibri" panose="020F0502020204030204" pitchFamily="34" charset="0"/>
                        </a:rPr>
                        <a:t>Hold webinars with sector partners to promote use of the guidance</a:t>
                      </a:r>
                      <a:endParaRPr lang="en-GB"/>
                    </a:p>
                  </a:txBody>
                  <a:tcPr/>
                </a:tc>
                <a:tc>
                  <a:txBody>
                    <a:bodyPr/>
                    <a:lstStyle/>
                    <a:p>
                      <a:r>
                        <a:rPr lang="en-GB" dirty="0"/>
                        <a:t>Skills for Care</a:t>
                      </a:r>
                    </a:p>
                    <a:p>
                      <a:endParaRPr lang="en-GB" dirty="0"/>
                    </a:p>
                    <a:p>
                      <a:endParaRPr lang="en-GB" dirty="0"/>
                    </a:p>
                    <a:p>
                      <a:endParaRPr lang="en-GB" dirty="0"/>
                    </a:p>
                    <a:p>
                      <a:r>
                        <a:rPr lang="en-GB" dirty="0"/>
                        <a:t>Skills for Care</a:t>
                      </a:r>
                    </a:p>
                  </a:txBody>
                  <a:tcPr/>
                </a:tc>
                <a:extLst>
                  <a:ext uri="{0D108BD9-81ED-4DB2-BD59-A6C34878D82A}">
                    <a16:rowId xmlns:a16="http://schemas.microsoft.com/office/drawing/2014/main" val="581489607"/>
                  </a:ext>
                </a:extLst>
              </a:tr>
              <a:tr h="1165411">
                <a:tc>
                  <a:txBody>
                    <a:bodyPr/>
                    <a:lstStyle/>
                    <a:p>
                      <a:r>
                        <a:rPr lang="en-GB" dirty="0"/>
                        <a:t>3n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n-lt"/>
                          <a:ea typeface="Calibri" panose="020F0502020204030204" pitchFamily="34" charset="0"/>
                        </a:rPr>
                        <a:t>Publish </a:t>
                      </a:r>
                      <a:r>
                        <a:rPr lang="en-GB" sz="1800" b="1" dirty="0">
                          <a:effectLst/>
                          <a:latin typeface="+mn-lt"/>
                          <a:ea typeface="Calibri" panose="020F0502020204030204" pitchFamily="34" charset="0"/>
                          <a:hlinkClick r:id="rId4"/>
                        </a:rPr>
                        <a:t>guidance</a:t>
                      </a:r>
                      <a:r>
                        <a:rPr lang="en-GB" sz="1800" b="1" dirty="0">
                          <a:effectLst/>
                          <a:latin typeface="+mn-lt"/>
                          <a:ea typeface="Calibri" panose="020F0502020204030204" pitchFamily="34" charset="0"/>
                        </a:rPr>
                        <a:t> </a:t>
                      </a:r>
                      <a:r>
                        <a:rPr lang="en-GB" sz="1800" dirty="0">
                          <a:effectLst/>
                          <a:latin typeface="+mn-lt"/>
                          <a:ea typeface="Calibri" panose="020F0502020204030204" pitchFamily="34" charset="0"/>
                        </a:rPr>
                        <a:t>in relation to minimum expectations for dynamic support registers</a:t>
                      </a:r>
                      <a:endParaRPr lang="en-GB" dirty="0">
                        <a:latin typeface="+mn-lt"/>
                      </a:endParaRPr>
                    </a:p>
                    <a:p>
                      <a:endParaRPr lang="en-GB" dirty="0"/>
                    </a:p>
                  </a:txBody>
                  <a:tcPr/>
                </a:tc>
                <a:tc>
                  <a:txBody>
                    <a:bodyPr/>
                    <a:lstStyle/>
                    <a:p>
                      <a:r>
                        <a:rPr lang="en-GB" dirty="0"/>
                        <a:t>NHS England</a:t>
                      </a:r>
                    </a:p>
                  </a:txBody>
                  <a:tcPr/>
                </a:tc>
                <a:extLst>
                  <a:ext uri="{0D108BD9-81ED-4DB2-BD59-A6C34878D82A}">
                    <a16:rowId xmlns:a16="http://schemas.microsoft.com/office/drawing/2014/main" val="649480896"/>
                  </a:ext>
                </a:extLst>
              </a:tr>
            </a:tbl>
          </a:graphicData>
        </a:graphic>
      </p:graphicFrame>
      <p:pic>
        <p:nvPicPr>
          <p:cNvPr id="7" name="Picture 2" descr="Check mark vector icon. Checkmark right symbol tick sign. Ok button correct  circle icon. 8134818 Vector Art at Vecteezy">
            <a:extLst>
              <a:ext uri="{FF2B5EF4-FFF2-40B4-BE49-F238E27FC236}">
                <a16:creationId xmlns:a16="http://schemas.microsoft.com/office/drawing/2014/main" id="{53E55198-3D85-400E-A509-A7BE9401A8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46291" y="1709467"/>
            <a:ext cx="989497" cy="9894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heck mark vector icon. Checkmark right symbol tick sign. Ok button correct  circle icon. 8134818 Vector Art at Vecteezy">
            <a:extLst>
              <a:ext uri="{FF2B5EF4-FFF2-40B4-BE49-F238E27FC236}">
                <a16:creationId xmlns:a16="http://schemas.microsoft.com/office/drawing/2014/main" id="{5274BB18-FC11-41DC-B8F2-9F8AC7061B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4729" y="2610230"/>
            <a:ext cx="989497" cy="9894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heck mark vector icon. Checkmark right symbol tick sign. Ok button correct  circle icon. 8134818 Vector Art at Vecteezy">
            <a:extLst>
              <a:ext uri="{FF2B5EF4-FFF2-40B4-BE49-F238E27FC236}">
                <a16:creationId xmlns:a16="http://schemas.microsoft.com/office/drawing/2014/main" id="{CC9C4032-5979-40BD-87C4-E4352850F1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46291" y="3886358"/>
            <a:ext cx="989497" cy="98949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E4B47D9-A707-47FC-8ED3-7C9FEA4CA2E3}"/>
              </a:ext>
            </a:extLst>
          </p:cNvPr>
          <p:cNvSpPr txBox="1"/>
          <p:nvPr/>
        </p:nvSpPr>
        <p:spPr>
          <a:xfrm>
            <a:off x="4846319" y="6350923"/>
            <a:ext cx="5336771" cy="369332"/>
          </a:xfrm>
          <a:prstGeom prst="rect">
            <a:avLst/>
          </a:prstGeom>
          <a:noFill/>
        </p:spPr>
        <p:txBody>
          <a:bodyPr wrap="square" rtlCol="0">
            <a:spAutoFit/>
          </a:bodyPr>
          <a:lstStyle/>
          <a:p>
            <a:r>
              <a:rPr lang="en-GB"/>
              <a:t>DRAFT – NOT FOR ONWARD CIRCULATION</a:t>
            </a:r>
          </a:p>
        </p:txBody>
      </p:sp>
      <p:pic>
        <p:nvPicPr>
          <p:cNvPr id="12" name="Picture 2" descr="Check mark vector icon. Checkmark right symbol tick sign. Ok button correct  circle icon. 8134818 Vector Art at Vecteezy">
            <a:extLst>
              <a:ext uri="{FF2B5EF4-FFF2-40B4-BE49-F238E27FC236}">
                <a16:creationId xmlns:a16="http://schemas.microsoft.com/office/drawing/2014/main" id="{8B88FB1E-440F-441D-9A22-2D7AF0DDE9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61922" y="4875855"/>
            <a:ext cx="989497" cy="989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108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C8E467-C17E-4A62-9AE5-F52FA95BC988}"/>
              </a:ext>
              <a:ext uri="{C183D7F6-B498-43B3-948B-1728B52AA6E4}">
                <adec:decorative xmlns:adec="http://schemas.microsoft.com/office/drawing/2017/decorative" val="1"/>
              </a:ext>
            </a:extLst>
          </p:cNvPr>
          <p:cNvSpPr>
            <a:spLocks noGrp="1"/>
          </p:cNvSpPr>
          <p:nvPr>
            <p:ph type="title"/>
          </p:nvPr>
        </p:nvSpPr>
        <p:spPr>
          <a:xfrm>
            <a:off x="360000" y="374990"/>
            <a:ext cx="11446163" cy="844839"/>
          </a:xfrm>
        </p:spPr>
        <p:txBody>
          <a:bodyPr>
            <a:normAutofit/>
          </a:bodyPr>
          <a:lstStyle/>
          <a:p>
            <a:r>
              <a:rPr lang="en-GB" sz="3000"/>
              <a:t>Actions completed since the publication of the Action Plan</a:t>
            </a:r>
            <a:endParaRPr lang="en-US" sz="3000"/>
          </a:p>
        </p:txBody>
      </p:sp>
      <p:sp>
        <p:nvSpPr>
          <p:cNvPr id="11" name="Slide Number Placeholder 8">
            <a:extLst>
              <a:ext uri="{FF2B5EF4-FFF2-40B4-BE49-F238E27FC236}">
                <a16:creationId xmlns:a16="http://schemas.microsoft.com/office/drawing/2014/main" id="{1D59DEFF-91A2-4D7A-879F-4F2F7217D469}"/>
              </a:ext>
            </a:extLst>
          </p:cNvPr>
          <p:cNvSpPr>
            <a:spLocks noGrp="1"/>
          </p:cNvSpPr>
          <p:nvPr>
            <p:ph type="sldNum" sz="quarter" idx="12"/>
          </p:nvPr>
        </p:nvSpPr>
        <p:spPr>
          <a:xfrm>
            <a:off x="11044381" y="6356350"/>
            <a:ext cx="75969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44ADC-FBC0-4698-B0EC-1AD4A4060383}" type="slidenum">
              <a:rPr kumimoji="0" lang="en-GB"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graphicFrame>
        <p:nvGraphicFramePr>
          <p:cNvPr id="5" name="Table 4">
            <a:extLst>
              <a:ext uri="{FF2B5EF4-FFF2-40B4-BE49-F238E27FC236}">
                <a16:creationId xmlns:a16="http://schemas.microsoft.com/office/drawing/2014/main" id="{845D12F0-2FA2-4F4A-9B46-8DD41ED14D38}"/>
              </a:ext>
            </a:extLst>
          </p:cNvPr>
          <p:cNvGraphicFramePr>
            <a:graphicFrameLocks noGrp="1"/>
          </p:cNvGraphicFramePr>
          <p:nvPr>
            <p:extLst>
              <p:ext uri="{D42A27DB-BD31-4B8C-83A1-F6EECF244321}">
                <p14:modId xmlns:p14="http://schemas.microsoft.com/office/powerpoint/2010/main" val="1860307346"/>
              </p:ext>
            </p:extLst>
          </p:nvPr>
        </p:nvGraphicFramePr>
        <p:xfrm>
          <a:off x="360000" y="1027730"/>
          <a:ext cx="9559504" cy="5094634"/>
        </p:xfrm>
        <a:graphic>
          <a:graphicData uri="http://schemas.openxmlformats.org/drawingml/2006/table">
            <a:tbl>
              <a:tblPr firstRow="1" bandRow="1">
                <a:tableStyleId>{5C22544A-7EE6-4342-B048-85BDC9FD1C3A}</a:tableStyleId>
              </a:tblPr>
              <a:tblGrid>
                <a:gridCol w="1454632">
                  <a:extLst>
                    <a:ext uri="{9D8B030D-6E8A-4147-A177-3AD203B41FA5}">
                      <a16:colId xmlns:a16="http://schemas.microsoft.com/office/drawing/2014/main" val="408618822"/>
                    </a:ext>
                  </a:extLst>
                </a:gridCol>
                <a:gridCol w="6388874">
                  <a:extLst>
                    <a:ext uri="{9D8B030D-6E8A-4147-A177-3AD203B41FA5}">
                      <a16:colId xmlns:a16="http://schemas.microsoft.com/office/drawing/2014/main" val="3315188692"/>
                    </a:ext>
                  </a:extLst>
                </a:gridCol>
                <a:gridCol w="1715998">
                  <a:extLst>
                    <a:ext uri="{9D8B030D-6E8A-4147-A177-3AD203B41FA5}">
                      <a16:colId xmlns:a16="http://schemas.microsoft.com/office/drawing/2014/main" val="2542518725"/>
                    </a:ext>
                  </a:extLst>
                </a:gridCol>
              </a:tblGrid>
              <a:tr h="838212">
                <a:tc>
                  <a:txBody>
                    <a:bodyPr/>
                    <a:lstStyle/>
                    <a:p>
                      <a:r>
                        <a:rPr lang="en-GB"/>
                        <a:t>Action</a:t>
                      </a:r>
                    </a:p>
                  </a:txBody>
                  <a:tcPr/>
                </a:tc>
                <a:tc>
                  <a:txBody>
                    <a:bodyPr/>
                    <a:lstStyle/>
                    <a:p>
                      <a:r>
                        <a:rPr lang="en-GB"/>
                        <a:t>What we said we would do</a:t>
                      </a:r>
                    </a:p>
                  </a:txBody>
                  <a:tcPr/>
                </a:tc>
                <a:tc>
                  <a:txBody>
                    <a:bodyPr/>
                    <a:lstStyle/>
                    <a:p>
                      <a:r>
                        <a:rPr lang="en-GB"/>
                        <a:t>Lead organisation</a:t>
                      </a:r>
                    </a:p>
                  </a:txBody>
                  <a:tcPr/>
                </a:tc>
                <a:extLst>
                  <a:ext uri="{0D108BD9-81ED-4DB2-BD59-A6C34878D82A}">
                    <a16:rowId xmlns:a16="http://schemas.microsoft.com/office/drawing/2014/main" val="2824982280"/>
                  </a:ext>
                </a:extLst>
              </a:tr>
              <a:tr h="167800">
                <a:tc>
                  <a:txBody>
                    <a:bodyPr/>
                    <a:lstStyle/>
                    <a:p>
                      <a:r>
                        <a:rPr lang="en-GB" dirty="0"/>
                        <a:t>4g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n-lt"/>
                        </a:rPr>
                        <a:t>Fund a minimum of 5 local areas in the first year to trial different approaches to respite care/short breaks, targeting those children and young people who may need a different model of delivery from what is currently available in their area</a:t>
                      </a:r>
                      <a:endParaRPr lang="en-GB" dirty="0">
                        <a:latin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DfE</a:t>
                      </a:r>
                    </a:p>
                    <a:p>
                      <a:endParaRPr lang="en-GB" dirty="0"/>
                    </a:p>
                  </a:txBody>
                  <a:tcPr/>
                </a:tc>
                <a:extLst>
                  <a:ext uri="{0D108BD9-81ED-4DB2-BD59-A6C34878D82A}">
                    <a16:rowId xmlns:a16="http://schemas.microsoft.com/office/drawing/2014/main" val="3823726704"/>
                  </a:ext>
                </a:extLst>
              </a:tr>
              <a:tr h="964582">
                <a:tc>
                  <a:txBody>
                    <a:bodyPr/>
                    <a:lstStyle/>
                    <a:p>
                      <a:r>
                        <a:rPr lang="en-GB" dirty="0"/>
                        <a:t>4i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n-lt"/>
                          <a:ea typeface="Calibri" panose="020F0502020204030204" pitchFamily="34" charset="0"/>
                        </a:rPr>
                        <a:t>Update and publish the </a:t>
                      </a:r>
                      <a:r>
                        <a:rPr lang="en-GB" sz="1800" b="1" dirty="0">
                          <a:effectLst/>
                          <a:latin typeface="+mn-lt"/>
                          <a:ea typeface="Calibri" panose="020F0502020204030204" pitchFamily="34" charset="0"/>
                        </a:rPr>
                        <a:t>revised National Minimum Standards</a:t>
                      </a:r>
                      <a:r>
                        <a:rPr lang="en-GB" sz="1800" dirty="0">
                          <a:effectLst/>
                          <a:latin typeface="+mn-lt"/>
                          <a:ea typeface="Calibri" panose="020F0502020204030204" pitchFamily="34" charset="0"/>
                        </a:rPr>
                        <a:t> (NMS) for </a:t>
                      </a:r>
                      <a:r>
                        <a:rPr lang="en-GB" sz="1800" b="1" u="sng" dirty="0">
                          <a:solidFill>
                            <a:srgbClr val="4472C4"/>
                          </a:solidFill>
                          <a:effectLst/>
                          <a:latin typeface="+mn-lt"/>
                          <a:ea typeface="Calibri" panose="020F0502020204030204" pitchFamily="34" charset="0"/>
                          <a:cs typeface="Arial"/>
                          <a:hlinkClick r:id="rId3">
                            <a:extLst>
                              <a:ext uri="{A12FA001-AC4F-418D-AE19-62706E023703}">
                                <ahyp:hlinkClr xmlns:ahyp="http://schemas.microsoft.com/office/drawing/2018/hyperlinkcolor" val="tx"/>
                              </a:ext>
                            </a:extLst>
                          </a:hlinkClick>
                        </a:rPr>
                        <a:t>Residential Special Schools</a:t>
                      </a:r>
                      <a:r>
                        <a:rPr lang="en-GB" sz="1800" dirty="0">
                          <a:solidFill>
                            <a:srgbClr val="4472C4"/>
                          </a:solidFill>
                          <a:effectLst/>
                          <a:latin typeface="+mn-lt"/>
                          <a:ea typeface="Calibri" panose="020F0502020204030204" pitchFamily="34" charset="0"/>
                        </a:rPr>
                        <a:t>, </a:t>
                      </a:r>
                      <a:r>
                        <a:rPr lang="en-GB" sz="1800" dirty="0">
                          <a:effectLst/>
                          <a:latin typeface="+mn-lt"/>
                          <a:ea typeface="Calibri" panose="020F0502020204030204" pitchFamily="34" charset="0"/>
                        </a:rPr>
                        <a:t>reflecting responses to consultation</a:t>
                      </a:r>
                      <a:endParaRPr lang="en-GB" dirty="0">
                        <a:latin typeface="Arial"/>
                      </a:endParaRPr>
                    </a:p>
                  </a:txBody>
                  <a:tcPr/>
                </a:tc>
                <a:tc>
                  <a:txBody>
                    <a:bodyPr/>
                    <a:lstStyle/>
                    <a:p>
                      <a:r>
                        <a:rPr lang="en-GB" dirty="0"/>
                        <a:t>DfE</a:t>
                      </a:r>
                    </a:p>
                  </a:txBody>
                  <a:tcPr/>
                </a:tc>
                <a:extLst>
                  <a:ext uri="{0D108BD9-81ED-4DB2-BD59-A6C34878D82A}">
                    <a16:rowId xmlns:a16="http://schemas.microsoft.com/office/drawing/2014/main" val="581489607"/>
                  </a:ext>
                </a:extLst>
              </a:tr>
              <a:tr h="1165411">
                <a:tc>
                  <a:txBody>
                    <a:bodyPr/>
                    <a:lstStyle/>
                    <a:p>
                      <a:r>
                        <a:rPr lang="en-GB" dirty="0"/>
                        <a:t>4j</a:t>
                      </a:r>
                    </a:p>
                  </a:txBody>
                  <a:tcPr/>
                </a:tc>
                <a:tc>
                  <a:txBody>
                    <a:bodyPr/>
                    <a:lstStyle/>
                    <a:p>
                      <a:r>
                        <a:rPr lang="en-GB">
                          <a:latin typeface="+mn-lt"/>
                        </a:rPr>
                        <a:t>Procure new Universal contract to provide continuing professional development (CPD) for education staff, including specific KPIs for support to autistic children and young people</a:t>
                      </a:r>
                      <a:endParaRPr lang="en-GB" dirty="0">
                        <a:latin typeface="Arial"/>
                      </a:endParaRPr>
                    </a:p>
                  </a:txBody>
                  <a:tcPr/>
                </a:tc>
                <a:tc>
                  <a:txBody>
                    <a:bodyPr/>
                    <a:lstStyle/>
                    <a:p>
                      <a:r>
                        <a:rPr lang="en-GB"/>
                        <a:t>DfE</a:t>
                      </a:r>
                    </a:p>
                  </a:txBody>
                  <a:tcPr/>
                </a:tc>
                <a:extLst>
                  <a:ext uri="{0D108BD9-81ED-4DB2-BD59-A6C34878D82A}">
                    <a16:rowId xmlns:a16="http://schemas.microsoft.com/office/drawing/2014/main" val="2450386618"/>
                  </a:ext>
                </a:extLst>
              </a:tr>
              <a:tr h="838212">
                <a:tc>
                  <a:txBody>
                    <a:bodyPr/>
                    <a:lstStyle/>
                    <a:p>
                      <a:r>
                        <a:rPr lang="en-GB"/>
                        <a:t>5b</a:t>
                      </a:r>
                    </a:p>
                  </a:txBody>
                  <a:tcPr/>
                </a:tc>
                <a:tc>
                  <a:txBody>
                    <a:bodyPr/>
                    <a:lstStyle/>
                    <a:p>
                      <a:r>
                        <a:rPr lang="en-GB" sz="1800">
                          <a:solidFill>
                            <a:srgbClr val="000000"/>
                          </a:solidFill>
                          <a:effectLst/>
                          <a:latin typeface="Arial"/>
                          <a:ea typeface="Calibri" panose="020F0502020204030204" pitchFamily="34" charset="0"/>
                        </a:rPr>
                        <a:t>Undertake a </a:t>
                      </a:r>
                      <a:r>
                        <a:rPr lang="en-GB" sz="1800" b="1" u="sng">
                          <a:solidFill>
                            <a:srgbClr val="4472C4"/>
                          </a:solidFill>
                          <a:effectLst/>
                          <a:latin typeface="Arial"/>
                          <a:ea typeface="Calibri" panose="020F0502020204030204" pitchFamily="34" charset="0"/>
                          <a:cs typeface="Arial"/>
                          <a:hlinkClick r:id="rId4">
                            <a:extLst>
                              <a:ext uri="{A12FA001-AC4F-418D-AE19-62706E023703}">
                                <ahyp:hlinkClr xmlns:ahyp="http://schemas.microsoft.com/office/drawing/2018/hyperlinkcolor" val="tx"/>
                              </a:ext>
                            </a:extLst>
                          </a:hlinkClick>
                        </a:rPr>
                        <a:t>rapid review</a:t>
                      </a:r>
                      <a:r>
                        <a:rPr lang="en-GB" sz="1800" b="1">
                          <a:solidFill>
                            <a:srgbClr val="4472C4"/>
                          </a:solidFill>
                          <a:effectLst/>
                          <a:latin typeface="Arial"/>
                          <a:ea typeface="Calibri" panose="020F0502020204030204" pitchFamily="34" charset="0"/>
                        </a:rPr>
                        <a:t> </a:t>
                      </a:r>
                      <a:r>
                        <a:rPr lang="en-GB" sz="1800" b="1">
                          <a:solidFill>
                            <a:srgbClr val="000000"/>
                          </a:solidFill>
                          <a:effectLst/>
                          <a:latin typeface="Arial"/>
                          <a:ea typeface="Calibri" panose="020F0502020204030204" pitchFamily="34" charset="0"/>
                        </a:rPr>
                        <a:t>of funding flows</a:t>
                      </a:r>
                      <a:r>
                        <a:rPr lang="en-GB" sz="1800">
                          <a:solidFill>
                            <a:srgbClr val="000000"/>
                          </a:solidFill>
                          <a:effectLst/>
                          <a:latin typeface="Arial"/>
                          <a:ea typeface="Calibri" panose="020F0502020204030204" pitchFamily="34" charset="0"/>
                        </a:rPr>
                        <a:t>, which DHSC will make recommendations that DHSC will consider and act on as appropriate</a:t>
                      </a:r>
                      <a:endParaRPr lang="en-GB">
                        <a:latin typeface="Arial"/>
                      </a:endParaRPr>
                    </a:p>
                  </a:txBody>
                  <a:tcPr/>
                </a:tc>
                <a:tc>
                  <a:txBody>
                    <a:bodyPr/>
                    <a:lstStyle/>
                    <a:p>
                      <a:r>
                        <a:rPr lang="en-GB" dirty="0"/>
                        <a:t>DHSC</a:t>
                      </a:r>
                    </a:p>
                  </a:txBody>
                  <a:tcPr/>
                </a:tc>
                <a:extLst>
                  <a:ext uri="{0D108BD9-81ED-4DB2-BD59-A6C34878D82A}">
                    <a16:rowId xmlns:a16="http://schemas.microsoft.com/office/drawing/2014/main" val="3908296030"/>
                  </a:ext>
                </a:extLst>
              </a:tr>
            </a:tbl>
          </a:graphicData>
        </a:graphic>
      </p:graphicFrame>
      <p:pic>
        <p:nvPicPr>
          <p:cNvPr id="7" name="Picture 2" descr="Check mark vector icon. Checkmark right symbol tick sign. Ok button correct  circle icon. 8134818 Vector Art at Vecteezy">
            <a:extLst>
              <a:ext uri="{FF2B5EF4-FFF2-40B4-BE49-F238E27FC236}">
                <a16:creationId xmlns:a16="http://schemas.microsoft.com/office/drawing/2014/main" id="{DE570611-10AD-400C-A18B-0FAA09D292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91898" y="1593720"/>
            <a:ext cx="989497" cy="9894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heck mark vector icon. Checkmark right symbol tick sign. Ok button correct  circle icon. 8134818 Vector Art at Vecteezy">
            <a:extLst>
              <a:ext uri="{FF2B5EF4-FFF2-40B4-BE49-F238E27FC236}">
                <a16:creationId xmlns:a16="http://schemas.microsoft.com/office/drawing/2014/main" id="{17B9A673-ED3F-45DC-ABA4-C04477964E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91898" y="2611647"/>
            <a:ext cx="989497" cy="9894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heck mark vector icon. Checkmark right symbol tick sign. Ok button correct  circle icon. 8134818 Vector Art at Vecteezy">
            <a:extLst>
              <a:ext uri="{FF2B5EF4-FFF2-40B4-BE49-F238E27FC236}">
                <a16:creationId xmlns:a16="http://schemas.microsoft.com/office/drawing/2014/main" id="{E53350A7-3F3B-45B5-8062-246AB53083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91897" y="3629574"/>
            <a:ext cx="989497" cy="98949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BB73025-5391-4A2D-B8EF-401F9BA04E1A}"/>
              </a:ext>
            </a:extLst>
          </p:cNvPr>
          <p:cNvSpPr txBox="1"/>
          <p:nvPr/>
        </p:nvSpPr>
        <p:spPr>
          <a:xfrm>
            <a:off x="4846319" y="6350923"/>
            <a:ext cx="5336771" cy="369332"/>
          </a:xfrm>
          <a:prstGeom prst="rect">
            <a:avLst/>
          </a:prstGeom>
          <a:noFill/>
        </p:spPr>
        <p:txBody>
          <a:bodyPr wrap="square" rtlCol="0">
            <a:spAutoFit/>
          </a:bodyPr>
          <a:lstStyle/>
          <a:p>
            <a:r>
              <a:rPr lang="en-GB"/>
              <a:t>DRAFT – NOT FOR ONWARD CIRCULATION</a:t>
            </a:r>
          </a:p>
        </p:txBody>
      </p:sp>
      <p:pic>
        <p:nvPicPr>
          <p:cNvPr id="10" name="Picture 2" descr="Check mark vector icon. Checkmark right symbol tick sign. Ok button correct  circle icon. 8134818 Vector Art at Vecteezy">
            <a:extLst>
              <a:ext uri="{FF2B5EF4-FFF2-40B4-BE49-F238E27FC236}">
                <a16:creationId xmlns:a16="http://schemas.microsoft.com/office/drawing/2014/main" id="{06C982C5-ABC6-47B0-BD9D-543CB7EC62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91897" y="4843674"/>
            <a:ext cx="989497" cy="989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524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C8E467-C17E-4A62-9AE5-F52FA95BC988}"/>
              </a:ext>
              <a:ext uri="{C183D7F6-B498-43B3-948B-1728B52AA6E4}">
                <adec:decorative xmlns:adec="http://schemas.microsoft.com/office/drawing/2017/decorative" val="1"/>
              </a:ext>
            </a:extLst>
          </p:cNvPr>
          <p:cNvSpPr>
            <a:spLocks noGrp="1"/>
          </p:cNvSpPr>
          <p:nvPr>
            <p:ph type="title"/>
          </p:nvPr>
        </p:nvSpPr>
        <p:spPr>
          <a:xfrm>
            <a:off x="360000" y="294120"/>
            <a:ext cx="11446163" cy="637064"/>
          </a:xfrm>
        </p:spPr>
        <p:txBody>
          <a:bodyPr>
            <a:normAutofit/>
          </a:bodyPr>
          <a:lstStyle/>
          <a:p>
            <a:r>
              <a:rPr lang="en-GB" dirty="0"/>
              <a:t>Actions that have missed expected completion dates</a:t>
            </a:r>
          </a:p>
        </p:txBody>
      </p:sp>
      <p:sp>
        <p:nvSpPr>
          <p:cNvPr id="11" name="Slide Number Placeholder 8">
            <a:extLst>
              <a:ext uri="{FF2B5EF4-FFF2-40B4-BE49-F238E27FC236}">
                <a16:creationId xmlns:a16="http://schemas.microsoft.com/office/drawing/2014/main" id="{1D59DEFF-91A2-4D7A-879F-4F2F7217D469}"/>
              </a:ext>
            </a:extLst>
          </p:cNvPr>
          <p:cNvSpPr>
            <a:spLocks noGrp="1"/>
          </p:cNvSpPr>
          <p:nvPr>
            <p:ph type="sldNum" sz="quarter" idx="12"/>
          </p:nvPr>
        </p:nvSpPr>
        <p:spPr>
          <a:xfrm>
            <a:off x="11044381" y="6356350"/>
            <a:ext cx="75969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44ADC-FBC0-4698-B0EC-1AD4A4060383}" type="slidenum">
              <a:rPr kumimoji="0" lang="en-GB"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graphicFrame>
        <p:nvGraphicFramePr>
          <p:cNvPr id="4" name="Table 4">
            <a:extLst>
              <a:ext uri="{FF2B5EF4-FFF2-40B4-BE49-F238E27FC236}">
                <a16:creationId xmlns:a16="http://schemas.microsoft.com/office/drawing/2014/main" id="{C3D8DF9B-074D-42E2-8433-7576B97BA303}"/>
              </a:ext>
            </a:extLst>
          </p:cNvPr>
          <p:cNvGraphicFramePr>
            <a:graphicFrameLocks noGrp="1"/>
          </p:cNvGraphicFramePr>
          <p:nvPr>
            <p:extLst>
              <p:ext uri="{D42A27DB-BD31-4B8C-83A1-F6EECF244321}">
                <p14:modId xmlns:p14="http://schemas.microsoft.com/office/powerpoint/2010/main" val="531447373"/>
              </p:ext>
            </p:extLst>
          </p:nvPr>
        </p:nvGraphicFramePr>
        <p:xfrm>
          <a:off x="360000" y="1012055"/>
          <a:ext cx="11160540" cy="3931920"/>
        </p:xfrm>
        <a:graphic>
          <a:graphicData uri="http://schemas.openxmlformats.org/drawingml/2006/table">
            <a:tbl>
              <a:tblPr firstRow="1" bandRow="1">
                <a:tableStyleId>{F5AB1C69-6EDB-4FF4-983F-18BD219EF322}</a:tableStyleId>
              </a:tblPr>
              <a:tblGrid>
                <a:gridCol w="968402">
                  <a:extLst>
                    <a:ext uri="{9D8B030D-6E8A-4147-A177-3AD203B41FA5}">
                      <a16:colId xmlns:a16="http://schemas.microsoft.com/office/drawing/2014/main" val="810737404"/>
                    </a:ext>
                  </a:extLst>
                </a:gridCol>
                <a:gridCol w="4539963">
                  <a:extLst>
                    <a:ext uri="{9D8B030D-6E8A-4147-A177-3AD203B41FA5}">
                      <a16:colId xmlns:a16="http://schemas.microsoft.com/office/drawing/2014/main" val="375740925"/>
                    </a:ext>
                  </a:extLst>
                </a:gridCol>
                <a:gridCol w="1358058">
                  <a:extLst>
                    <a:ext uri="{9D8B030D-6E8A-4147-A177-3AD203B41FA5}">
                      <a16:colId xmlns:a16="http://schemas.microsoft.com/office/drawing/2014/main" val="969375378"/>
                    </a:ext>
                  </a:extLst>
                </a:gridCol>
                <a:gridCol w="1580226">
                  <a:extLst>
                    <a:ext uri="{9D8B030D-6E8A-4147-A177-3AD203B41FA5}">
                      <a16:colId xmlns:a16="http://schemas.microsoft.com/office/drawing/2014/main" val="3197852752"/>
                    </a:ext>
                  </a:extLst>
                </a:gridCol>
                <a:gridCol w="2713891">
                  <a:extLst>
                    <a:ext uri="{9D8B030D-6E8A-4147-A177-3AD203B41FA5}">
                      <a16:colId xmlns:a16="http://schemas.microsoft.com/office/drawing/2014/main" val="1395657636"/>
                    </a:ext>
                  </a:extLst>
                </a:gridCol>
              </a:tblGrid>
              <a:tr h="370840">
                <a:tc>
                  <a:txBody>
                    <a:bodyPr/>
                    <a:lstStyle/>
                    <a:p>
                      <a:r>
                        <a:rPr lang="en-GB"/>
                        <a:t>Action</a:t>
                      </a:r>
                    </a:p>
                  </a:txBody>
                  <a:tcPr/>
                </a:tc>
                <a:tc>
                  <a:txBody>
                    <a:bodyPr/>
                    <a:lstStyle/>
                    <a:p>
                      <a:r>
                        <a:rPr lang="en-GB" dirty="0"/>
                        <a:t>What we said we would do</a:t>
                      </a:r>
                    </a:p>
                  </a:txBody>
                  <a:tcPr/>
                </a:tc>
                <a:tc>
                  <a:txBody>
                    <a:bodyPr/>
                    <a:lstStyle/>
                    <a:p>
                      <a:r>
                        <a:rPr lang="en-GB"/>
                        <a:t>By when</a:t>
                      </a:r>
                    </a:p>
                  </a:txBody>
                  <a:tcPr/>
                </a:tc>
                <a:tc>
                  <a:txBody>
                    <a:bodyPr/>
                    <a:lstStyle/>
                    <a:p>
                      <a:r>
                        <a:rPr lang="en-GB"/>
                        <a:t>Lead organisation</a:t>
                      </a:r>
                    </a:p>
                  </a:txBody>
                  <a:tcPr/>
                </a:tc>
                <a:tc>
                  <a:txBody>
                    <a:bodyPr/>
                    <a:lstStyle/>
                    <a:p>
                      <a:r>
                        <a:rPr lang="en-GB"/>
                        <a:t>What we are doing now</a:t>
                      </a:r>
                    </a:p>
                  </a:txBody>
                  <a:tcPr/>
                </a:tc>
                <a:extLst>
                  <a:ext uri="{0D108BD9-81ED-4DB2-BD59-A6C34878D82A}">
                    <a16:rowId xmlns:a16="http://schemas.microsoft.com/office/drawing/2014/main" val="2996490641"/>
                  </a:ext>
                </a:extLst>
              </a:tr>
              <a:tr h="370840">
                <a:tc>
                  <a:txBody>
                    <a:bodyPr/>
                    <a:lstStyle/>
                    <a:p>
                      <a:r>
                        <a:rPr lang="en-GB"/>
                        <a:t>1a</a:t>
                      </a:r>
                    </a:p>
                  </a:txBody>
                  <a:tcPr/>
                </a:tc>
                <a:tc>
                  <a:txBody>
                    <a:bodyPr/>
                    <a:lstStyle/>
                    <a:p>
                      <a:r>
                        <a:rPr lang="en-GB" sz="1800">
                          <a:effectLst/>
                        </a:rPr>
                        <a:t>Complete review of inpatient advocacy and develop recommendations for next steps</a:t>
                      </a:r>
                      <a:endParaRPr lang="en-GB"/>
                    </a:p>
                  </a:txBody>
                  <a:tcPr/>
                </a:tc>
                <a:tc>
                  <a:txBody>
                    <a:bodyPr/>
                    <a:lstStyle/>
                    <a:p>
                      <a:r>
                        <a:rPr lang="en-GB" dirty="0"/>
                        <a:t>Summer 2022</a:t>
                      </a:r>
                    </a:p>
                  </a:txBody>
                  <a:tcPr/>
                </a:tc>
                <a:tc>
                  <a:txBody>
                    <a:bodyPr/>
                    <a:lstStyle/>
                    <a:p>
                      <a:r>
                        <a:rPr lang="en-GB"/>
                        <a:t>NHS England</a:t>
                      </a:r>
                    </a:p>
                  </a:txBody>
                  <a:tcPr/>
                </a:tc>
                <a:tc>
                  <a:txBody>
                    <a:bodyPr/>
                    <a:lstStyle/>
                    <a:p>
                      <a:r>
                        <a:rPr lang="en-GB" sz="1800" dirty="0">
                          <a:effectLst/>
                        </a:rPr>
                        <a:t>NHS England are continuing to work with partners to finalise the advocacy report</a:t>
                      </a:r>
                      <a:endParaRPr lang="en-GB" dirty="0"/>
                    </a:p>
                  </a:txBody>
                  <a:tcPr/>
                </a:tc>
                <a:extLst>
                  <a:ext uri="{0D108BD9-81ED-4DB2-BD59-A6C34878D82A}">
                    <a16:rowId xmlns:a16="http://schemas.microsoft.com/office/drawing/2014/main" val="2827850575"/>
                  </a:ext>
                </a:extLst>
              </a:tr>
              <a:tr h="354162">
                <a:tc>
                  <a:txBody>
                    <a:bodyPr/>
                    <a:lstStyle/>
                    <a:p>
                      <a:r>
                        <a:rPr lang="en-GB"/>
                        <a:t>1e</a:t>
                      </a:r>
                    </a:p>
                  </a:txBody>
                  <a:tcPr/>
                </a:tc>
                <a:tc>
                  <a:txBody>
                    <a:bodyPr/>
                    <a:lstStyle/>
                    <a:p>
                      <a:r>
                        <a:rPr lang="en-GB" sz="1800" dirty="0">
                          <a:effectLst/>
                        </a:rPr>
                        <a:t>Carry out Independent Care (Education) and Treatment Reviews (IC(E)TRs) for those in scope </a:t>
                      </a:r>
                      <a:endParaRPr lang="en-GB" dirty="0"/>
                    </a:p>
                  </a:txBody>
                  <a:tcPr/>
                </a:tc>
                <a:tc>
                  <a:txBody>
                    <a:bodyPr/>
                    <a:lstStyle/>
                    <a:p>
                      <a:r>
                        <a:rPr lang="en-GB"/>
                        <a:t>End of 2022</a:t>
                      </a:r>
                    </a:p>
                  </a:txBody>
                  <a:tcPr/>
                </a:tc>
                <a:tc>
                  <a:txBody>
                    <a:bodyPr/>
                    <a:lstStyle/>
                    <a:p>
                      <a:r>
                        <a:rPr lang="en-GB"/>
                        <a:t>DHSC</a:t>
                      </a:r>
                    </a:p>
                  </a:txBody>
                  <a:tcPr/>
                </a:tc>
                <a:tc>
                  <a:txBody>
                    <a:bodyPr/>
                    <a:lstStyle/>
                    <a:p>
                      <a:r>
                        <a:rPr lang="en-GB" sz="1800" dirty="0">
                          <a:effectLst/>
                        </a:rPr>
                        <a:t>DHSC, NHSE and CQC are working to complete IC(E)TRs by April 2023.</a:t>
                      </a:r>
                      <a:endParaRPr lang="en-GB" dirty="0"/>
                    </a:p>
                  </a:txBody>
                  <a:tcPr/>
                </a:tc>
                <a:extLst>
                  <a:ext uri="{0D108BD9-81ED-4DB2-BD59-A6C34878D82A}">
                    <a16:rowId xmlns:a16="http://schemas.microsoft.com/office/drawing/2014/main" val="2702428242"/>
                  </a:ext>
                </a:extLst>
              </a:tr>
              <a:tr h="354162">
                <a:tc>
                  <a:txBody>
                    <a:bodyPr/>
                    <a:lstStyle/>
                    <a:p>
                      <a:r>
                        <a:rPr lang="en-GB"/>
                        <a:t>3e </a:t>
                      </a:r>
                    </a:p>
                  </a:txBody>
                  <a:tcPr/>
                </a:tc>
                <a:tc>
                  <a:txBody>
                    <a:bodyPr/>
                    <a:lstStyle/>
                    <a:p>
                      <a:r>
                        <a:rPr lang="en-GB" sz="1800">
                          <a:effectLst/>
                        </a:rPr>
                        <a:t>Establish final report approvals for the What Good Looks Like report and develop a communications plan to make sure findings are communicated widely </a:t>
                      </a:r>
                      <a:endParaRPr lang="en-GB"/>
                    </a:p>
                  </a:txBody>
                  <a:tcPr/>
                </a:tc>
                <a:tc>
                  <a:txBody>
                    <a:bodyPr/>
                    <a:lstStyle/>
                    <a:p>
                      <a:r>
                        <a:rPr lang="en-GB" dirty="0"/>
                        <a:t>September 2022</a:t>
                      </a:r>
                    </a:p>
                  </a:txBody>
                  <a:tcPr/>
                </a:tc>
                <a:tc>
                  <a:txBody>
                    <a:bodyPr/>
                    <a:lstStyle/>
                    <a:p>
                      <a:r>
                        <a:rPr lang="en-GB"/>
                        <a:t>LGA</a:t>
                      </a:r>
                    </a:p>
                  </a:txBody>
                  <a:tcPr/>
                </a:tc>
                <a:tc>
                  <a:txBody>
                    <a:bodyPr/>
                    <a:lstStyle/>
                    <a:p>
                      <a:r>
                        <a:rPr lang="en-GB" b="0" i="0" dirty="0">
                          <a:solidFill>
                            <a:schemeClr val="tx1"/>
                          </a:solidFill>
                          <a:effectLst/>
                          <a:latin typeface="Arial" panose="020B0604020202020204" pitchFamily="34" charset="0"/>
                          <a:cs typeface="Arial" panose="020B0604020202020204" pitchFamily="34" charset="0"/>
                        </a:rPr>
                        <a:t>Funding to finalise the What Good Looks Like report is awaiting final approval</a:t>
                      </a:r>
                      <a:endParaRPr lang="en-GB"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05322524"/>
                  </a:ext>
                </a:extLst>
              </a:tr>
            </a:tbl>
          </a:graphicData>
        </a:graphic>
      </p:graphicFrame>
    </p:spTree>
    <p:extLst>
      <p:ext uri="{BB962C8B-B14F-4D97-AF65-F5344CB8AC3E}">
        <p14:creationId xmlns:p14="http://schemas.microsoft.com/office/powerpoint/2010/main" val="15961093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DHSC">
      <a:dk1>
        <a:sysClr val="windowText" lastClr="000000"/>
      </a:dk1>
      <a:lt1>
        <a:sysClr val="window" lastClr="FFFFFF"/>
      </a:lt1>
      <a:dk2>
        <a:srgbClr val="616265"/>
      </a:dk2>
      <a:lt2>
        <a:srgbClr val="E0E0E1"/>
      </a:lt2>
      <a:accent1>
        <a:srgbClr val="01A188"/>
      </a:accent1>
      <a:accent2>
        <a:srgbClr val="0063BE"/>
      </a:accent2>
      <a:accent3>
        <a:srgbClr val="E57200"/>
      </a:accent3>
      <a:accent4>
        <a:srgbClr val="512698"/>
      </a:accent4>
      <a:accent5>
        <a:srgbClr val="34B6E4"/>
      </a:accent5>
      <a:accent6>
        <a:srgbClr val="CC092F"/>
      </a:accent6>
      <a:hlink>
        <a:srgbClr val="0063BE"/>
      </a:hlink>
      <a:folHlink>
        <a:srgbClr val="5126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4398_DHSC_Ppt_template_DRAFT_v6.potx" id="{FF5623C2-E648-4D18-8D02-A8C6CCA3E916}" vid="{5CEE7835-84B0-457A-AA1D-DEDF797DD026}"/>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0AEA9C77C84E428CACFCDCE8232A13" ma:contentTypeVersion="16" ma:contentTypeDescription="Create a new document." ma:contentTypeScope="" ma:versionID="42a22e673c716faff907ca51d2606611">
  <xsd:schema xmlns:xsd="http://www.w3.org/2001/XMLSchema" xmlns:xs="http://www.w3.org/2001/XMLSchema" xmlns:p="http://schemas.microsoft.com/office/2006/metadata/properties" xmlns:ns2="478b3ce4-33fa-4ae0-9412-4caaaf5fe715" xmlns:ns3="697946cd-6b8a-4a1e-be69-f3cc2fd216f6" targetNamespace="http://schemas.microsoft.com/office/2006/metadata/properties" ma:root="true" ma:fieldsID="2023244c9de0916ed22a5340eec57ba2" ns2:_="" ns3:_="">
    <xsd:import namespace="478b3ce4-33fa-4ae0-9412-4caaaf5fe715"/>
    <xsd:import namespace="697946cd-6b8a-4a1e-be69-f3cc2fd216f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LengthInSeconds" minOccurs="0"/>
                <xsd:element ref="ns3:SharedWithUsers" minOccurs="0"/>
                <xsd:element ref="ns3:SharedWithDetails"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8b3ce4-33fa-4ae0-9412-4caaaf5fe7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caf2c84-180d-4652-98d8-3773f236d385"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7946cd-6b8a-4a1e-be69-f3cc2fd216f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6a29b52-0a95-4fdd-b742-dd873fcca63b}" ma:internalName="TaxCatchAll" ma:showField="CatchAllData" ma:web="697946cd-6b8a-4a1e-be69-f3cc2fd216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97946cd-6b8a-4a1e-be69-f3cc2fd216f6" xsi:nil="true"/>
    <lcf76f155ced4ddcb4097134ff3c332f xmlns="478b3ce4-33fa-4ae0-9412-4caaaf5fe715">
      <Terms xmlns="http://schemas.microsoft.com/office/infopath/2007/PartnerControls"/>
    </lcf76f155ced4ddcb4097134ff3c332f>
    <SharedWithUsers xmlns="697946cd-6b8a-4a1e-be69-f3cc2fd216f6">
      <UserInfo>
        <DisplayName>Raby, Tracy</DisplayName>
        <AccountId>40</AccountId>
        <AccountType/>
      </UserInfo>
      <UserInfo>
        <DisplayName>Shafiq, Zohal</DisplayName>
        <AccountId>33</AccountId>
        <AccountType/>
      </UserInfo>
      <UserInfo>
        <DisplayName>Wiggins, Helen</DisplayName>
        <AccountId>29</AccountId>
        <AccountType/>
      </UserInfo>
      <UserInfo>
        <DisplayName>Rhodes, Jennifer</DisplayName>
        <AccountId>18</AccountId>
        <AccountType/>
      </UserInfo>
      <UserInfo>
        <DisplayName>Nuttall, David</DisplayName>
        <AccountId>37</AccountId>
        <AccountType/>
      </UserInfo>
    </SharedWithUsers>
  </documentManagement>
</p:properties>
</file>

<file path=customXml/itemProps1.xml><?xml version="1.0" encoding="utf-8"?>
<ds:datastoreItem xmlns:ds="http://schemas.openxmlformats.org/officeDocument/2006/customXml" ds:itemID="{08E0784B-8E42-4002-8EE9-39B59344A9AD}">
  <ds:schemaRefs>
    <ds:schemaRef ds:uri="478b3ce4-33fa-4ae0-9412-4caaaf5fe715"/>
    <ds:schemaRef ds:uri="697946cd-6b8a-4a1e-be69-f3cc2fd216f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8FC1FDA-95D0-4586-AA9B-B8393DF823AB}">
  <ds:schemaRefs>
    <ds:schemaRef ds:uri="http://schemas.microsoft.com/sharepoint/v3/contenttype/forms"/>
  </ds:schemaRefs>
</ds:datastoreItem>
</file>

<file path=customXml/itemProps3.xml><?xml version="1.0" encoding="utf-8"?>
<ds:datastoreItem xmlns:ds="http://schemas.openxmlformats.org/officeDocument/2006/customXml" ds:itemID="{B9204B64-A6FF-4F6E-868F-72A4F4F0CA76}">
  <ds:schemaRefs>
    <ds:schemaRef ds:uri="http://purl.org/dc/elements/1.1/"/>
    <ds:schemaRef ds:uri="697946cd-6b8a-4a1e-be69-f3cc2fd216f6"/>
    <ds:schemaRef ds:uri="478b3ce4-33fa-4ae0-9412-4caaaf5fe715"/>
    <ds:schemaRef ds:uri="http://purl.org/dc/terms/"/>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30</TotalTime>
  <Words>2531</Words>
  <Application>Microsoft Office PowerPoint</Application>
  <PresentationFormat>Widescreen</PresentationFormat>
  <Paragraphs>282</Paragraphs>
  <Slides>35</Slides>
  <Notes>21</Notes>
  <HiddenSlides>0</HiddenSlides>
  <MMClips>0</MMClips>
  <ScaleCrop>false</ScaleCrop>
  <HeadingPairs>
    <vt:vector size="4" baseType="variant">
      <vt:variant>
        <vt:lpstr>Theme</vt:lpstr>
      </vt:variant>
      <vt:variant>
        <vt:i4>4</vt:i4>
      </vt:variant>
      <vt:variant>
        <vt:lpstr>Slide Titles</vt:lpstr>
      </vt:variant>
      <vt:variant>
        <vt:i4>35</vt:i4>
      </vt:variant>
    </vt:vector>
  </HeadingPairs>
  <TitlesOfParts>
    <vt:vector size="39" baseType="lpstr">
      <vt:lpstr>office theme</vt:lpstr>
      <vt:lpstr>1_Office Theme</vt:lpstr>
      <vt:lpstr>2_Office Theme</vt:lpstr>
      <vt:lpstr>Custom Design</vt:lpstr>
      <vt:lpstr>Building the Right Support – Stakeholder Update Forum</vt:lpstr>
      <vt:lpstr>Welcome and introduction</vt:lpstr>
      <vt:lpstr>Plan for the meeting</vt:lpstr>
      <vt:lpstr>Building the Right Support Action Plan</vt:lpstr>
      <vt:lpstr>Progress update on actions</vt:lpstr>
      <vt:lpstr>Actions completed since the publication of the Action Plan</vt:lpstr>
      <vt:lpstr>Actions completed since the publication of the Action Plan</vt:lpstr>
      <vt:lpstr>Actions completed since the publication of the Action Plan</vt:lpstr>
      <vt:lpstr>Actions that have missed expected completion dates</vt:lpstr>
      <vt:lpstr>Actions that are due to complete between April-June 2023</vt:lpstr>
      <vt:lpstr>CQC update</vt:lpstr>
      <vt:lpstr>PowerPoint Presentation</vt:lpstr>
      <vt:lpstr>PowerPoint Presentation</vt:lpstr>
      <vt:lpstr>PowerPoint Presentation</vt:lpstr>
      <vt:lpstr>PowerPoint Presentation</vt:lpstr>
      <vt:lpstr>PowerPoint Presentation</vt:lpstr>
      <vt:lpstr>NHS England update </vt:lpstr>
      <vt:lpstr>Learning Disability and Autism Programme  Dynamic Support Registers (DSRs) and  Key Care (Education) and Treatment Reviews (C(E)TRs) Policy Changes.  </vt:lpstr>
      <vt:lpstr>Policy Development</vt:lpstr>
      <vt:lpstr>Update on publication</vt:lpstr>
      <vt:lpstr>Dynamic Support Registers</vt:lpstr>
      <vt:lpstr>Making a DSR that is most useful to your area</vt:lpstr>
      <vt:lpstr>DSR: Key consultation findings</vt:lpstr>
      <vt:lpstr>DSR: What we included in the policy...</vt:lpstr>
      <vt:lpstr>DSR: What we included in the policy...</vt:lpstr>
      <vt:lpstr>DSR: Key changes to existing processes</vt:lpstr>
      <vt:lpstr>Care (Education) and Treatment Reviews</vt:lpstr>
      <vt:lpstr>C(E)TR:  Key consultation findings</vt:lpstr>
      <vt:lpstr>C(E)TR: What we included in the policy...</vt:lpstr>
      <vt:lpstr>C(E)TR: What we included in the policy.....</vt:lpstr>
      <vt:lpstr>C(E)TR: Key changes to existing processes</vt:lpstr>
      <vt:lpstr>CETR: Key changes continued</vt:lpstr>
      <vt:lpstr>CETR and DSR policy next steps</vt:lpstr>
      <vt:lpstr>Question and answer session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Pareas, Hayley</dc:creator>
  <cp:lastModifiedBy>Wiggins, Helen</cp:lastModifiedBy>
  <cp:revision>10</cp:revision>
  <dcterms:created xsi:type="dcterms:W3CDTF">2023-02-07T15:33:49Z</dcterms:created>
  <dcterms:modified xsi:type="dcterms:W3CDTF">2023-02-20T15:28:43Z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0x0101004D0AEA9C77C84E428CACFCDCE8232A13</vt:lpwstr>
  </property>
  <property fmtid="{D5CDD505-2E9C-101B-9397-08002B2CF9AE}" pid="3" name="MediaServiceImageTags">
    <vt:lpwstr/>
  </property>
</Properties>
</file>